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47" d="100"/>
          <a:sy n="147" d="100"/>
        </p:scale>
        <p:origin x="-64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17D1-DDFC-43DC-8220-9E549FEE68C3}" type="datetimeFigureOut">
              <a:rPr lang="it-IT" smtClean="0"/>
              <a:pPr/>
              <a:t>05/04/2023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C16E-614B-40D6-B1E1-C20D0C8F731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smtClean="0"/>
              <a:t>Nov-2022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" y="577750"/>
            <a:ext cx="9142102" cy="4586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err="1" smtClean="0"/>
              <a:t>Nov–</a:t>
            </a:r>
            <a:r>
              <a:rPr lang="it-IT" sz="1800" dirty="0" smtClean="0"/>
              <a:t> </a:t>
            </a:r>
            <a:r>
              <a:rPr lang="it-IT" sz="1800" dirty="0" smtClean="0"/>
              <a:t>Week 1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" y="577750"/>
            <a:ext cx="9142100" cy="4586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err="1" smtClean="0"/>
              <a:t>Nov–</a:t>
            </a:r>
            <a:r>
              <a:rPr lang="it-IT" sz="1800" dirty="0" smtClean="0"/>
              <a:t> </a:t>
            </a:r>
            <a:r>
              <a:rPr lang="it-IT" sz="1800" dirty="0" smtClean="0"/>
              <a:t>Week 2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" y="577750"/>
            <a:ext cx="9142100" cy="4586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err="1" smtClean="0"/>
              <a:t>Nov–</a:t>
            </a:r>
            <a:r>
              <a:rPr lang="it-IT" sz="1800" dirty="0" smtClean="0"/>
              <a:t> </a:t>
            </a:r>
            <a:r>
              <a:rPr lang="it-IT" sz="1800" dirty="0" smtClean="0"/>
              <a:t>Week 3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" y="577750"/>
            <a:ext cx="9142100" cy="4586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6408" y="123478"/>
            <a:ext cx="7571184" cy="432048"/>
          </a:xfrm>
        </p:spPr>
        <p:txBody>
          <a:bodyPr>
            <a:normAutofit/>
          </a:bodyPr>
          <a:lstStyle/>
          <a:p>
            <a:r>
              <a:rPr lang="it-IT" sz="1800" dirty="0" err="1" smtClean="0"/>
              <a:t>Nov–</a:t>
            </a:r>
            <a:r>
              <a:rPr lang="it-IT" sz="1800" dirty="0" smtClean="0"/>
              <a:t> </a:t>
            </a:r>
            <a:r>
              <a:rPr lang="it-IT" sz="1800" dirty="0" smtClean="0"/>
              <a:t>Week 4</a:t>
            </a:r>
            <a:endParaRPr lang="it-IT" dirty="0"/>
          </a:p>
        </p:txBody>
      </p:sp>
      <p:pic>
        <p:nvPicPr>
          <p:cNvPr id="7" name="Immagine 6" descr="Marco_Feb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" y="577750"/>
            <a:ext cx="9142100" cy="4586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_Feb23_ProdottiComplet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Marco_Feb23_ProdottiCompleti</Template>
  <TotalTime>1303</TotalTime>
  <Words>17</Words>
  <Application>Microsoft Office PowerPoint</Application>
  <PresentationFormat>Presentazione su schermo (16:9)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Marco_Feb23_ProdottiCompleti</vt:lpstr>
      <vt:lpstr>Nov-2022</vt:lpstr>
      <vt:lpstr>Nov– Week 1</vt:lpstr>
      <vt:lpstr>Nov– Week 2</vt:lpstr>
      <vt:lpstr>Nov– Week 3</vt:lpstr>
      <vt:lpstr>Nov– Week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FARE</dc:title>
  <dc:creator>User</dc:creator>
  <cp:lastModifiedBy>User</cp:lastModifiedBy>
  <cp:revision>130</cp:revision>
  <dcterms:created xsi:type="dcterms:W3CDTF">2023-04-03T10:46:54Z</dcterms:created>
  <dcterms:modified xsi:type="dcterms:W3CDTF">2023-04-05T10:05:55Z</dcterms:modified>
</cp:coreProperties>
</file>