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90" r:id="rId3"/>
    <p:sldId id="291" r:id="rId4"/>
    <p:sldId id="292" r:id="rId5"/>
    <p:sldId id="293" r:id="rId6"/>
    <p:sldId id="257" r:id="rId7"/>
    <p:sldId id="294" r:id="rId8"/>
    <p:sldId id="296" r:id="rId9"/>
    <p:sldId id="297" r:id="rId10"/>
    <p:sldId id="298" r:id="rId11"/>
    <p:sldId id="299" r:id="rId12"/>
    <p:sldId id="300" r:id="rId13"/>
    <p:sldId id="301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322" r:id="rId34"/>
    <p:sldId id="323" r:id="rId35"/>
    <p:sldId id="324" r:id="rId36"/>
    <p:sldId id="325" r:id="rId37"/>
  </p:sldIdLst>
  <p:sldSz cx="9144000" cy="5143500" type="screen16x9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713" autoAdjust="0"/>
  </p:normalViewPr>
  <p:slideViewPr>
    <p:cSldViewPr>
      <p:cViewPr varScale="1">
        <p:scale>
          <a:sx n="147" d="100"/>
          <a:sy n="147" d="100"/>
        </p:scale>
        <p:origin x="-594" y="-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06/06/2023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06/06/2023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06/06/2023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06/06/2023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06/06/2023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06/06/2023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06/06/2023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06/06/2023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06/06/2023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06/06/2023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06/06/2023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B17D1-DDFC-43DC-8220-9E549FEE68C3}" type="datetimeFigureOut">
              <a:rPr lang="it-IT" smtClean="0"/>
              <a:pPr/>
              <a:t>06/06/2023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smtClean="0"/>
              <a:t>MAY 2023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" y="577750"/>
            <a:ext cx="9142102" cy="458628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05-May-23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5" y="555528"/>
            <a:ext cx="9145433" cy="4587958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9"/>
            <a:ext cx="1407041" cy="3929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06-May-23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4" y="555528"/>
            <a:ext cx="9145431" cy="4587958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9"/>
            <a:ext cx="1407040" cy="3929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07-May-23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4" y="555528"/>
            <a:ext cx="9145431" cy="4587957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0"/>
            <a:ext cx="1407040" cy="3929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08-May-23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3" y="555528"/>
            <a:ext cx="9145429" cy="4587957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0"/>
            <a:ext cx="1407039" cy="3929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09-May-23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3" y="555528"/>
            <a:ext cx="9145429" cy="4587956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1"/>
            <a:ext cx="1407039" cy="3929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10-May-23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2" y="555528"/>
            <a:ext cx="9145427" cy="4587956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1"/>
            <a:ext cx="1407038" cy="3929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11-May-23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2" y="555528"/>
            <a:ext cx="9145427" cy="4587955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2"/>
            <a:ext cx="1407038" cy="3929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12-May-23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1" y="555528"/>
            <a:ext cx="9145425" cy="4587955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2"/>
            <a:ext cx="1407037" cy="3929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13-May-23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1" y="555528"/>
            <a:ext cx="9145425" cy="4587954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3"/>
            <a:ext cx="1407037" cy="3929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14-May-23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0" y="555528"/>
            <a:ext cx="9145423" cy="4587954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3"/>
            <a:ext cx="1407036" cy="3929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smtClean="0"/>
              <a:t>May – </a:t>
            </a:r>
            <a:r>
              <a:rPr lang="it-IT" sz="1800" dirty="0" smtClean="0"/>
              <a:t>Week 1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0" y="577750"/>
            <a:ext cx="9142100" cy="458628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15-May-23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0" y="555528"/>
            <a:ext cx="9145423" cy="4587953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4"/>
            <a:ext cx="1407036" cy="3929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16-May-23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9" y="555528"/>
            <a:ext cx="9145421" cy="4587953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4"/>
            <a:ext cx="1407035" cy="3929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17-May-23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9" y="555528"/>
            <a:ext cx="9145421" cy="458795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5"/>
            <a:ext cx="1407035" cy="3929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18-May-23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8" y="555528"/>
            <a:ext cx="9145419" cy="458795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5"/>
            <a:ext cx="1407034" cy="3929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19-May-23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8" y="555528"/>
            <a:ext cx="9145419" cy="4587951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6"/>
            <a:ext cx="1407034" cy="3929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20-May-23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7" y="555528"/>
            <a:ext cx="9145417" cy="4587951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6"/>
            <a:ext cx="1407033" cy="3929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21-May-23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7" y="555528"/>
            <a:ext cx="9145417" cy="4587950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7"/>
            <a:ext cx="1407033" cy="3929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22-May-23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6" y="555528"/>
            <a:ext cx="9145415" cy="4587950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7"/>
            <a:ext cx="1407032" cy="3929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23-May-23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6" y="555528"/>
            <a:ext cx="9145415" cy="4587949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8"/>
            <a:ext cx="1407032" cy="39296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24-May-23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5" y="555528"/>
            <a:ext cx="9145413" cy="4587949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8"/>
            <a:ext cx="1407031" cy="39296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smtClean="0"/>
              <a:t>May – </a:t>
            </a:r>
            <a:r>
              <a:rPr lang="it-IT" sz="1800" dirty="0" smtClean="0"/>
              <a:t>Week 2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" y="577750"/>
            <a:ext cx="9142100" cy="458628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25-May-23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5" y="555528"/>
            <a:ext cx="9145413" cy="4587948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9"/>
            <a:ext cx="1407031" cy="3929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26-May-23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4" y="555528"/>
            <a:ext cx="9145411" cy="4587948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9"/>
            <a:ext cx="1407030" cy="3929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27-May-23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4" y="555528"/>
            <a:ext cx="9145411" cy="4587947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50"/>
            <a:ext cx="1407030" cy="3929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28-May-23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3" y="555528"/>
            <a:ext cx="9145409" cy="4587947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50"/>
            <a:ext cx="1407029" cy="3929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29-May-23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3" y="555528"/>
            <a:ext cx="9145409" cy="4587946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51"/>
            <a:ext cx="1407029" cy="3929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30-May-23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2" y="555528"/>
            <a:ext cx="9145407" cy="4587946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51"/>
            <a:ext cx="1407028" cy="3929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31-May-23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2" y="555528"/>
            <a:ext cx="9145407" cy="4587945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52"/>
            <a:ext cx="1407028" cy="3929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smtClean="0"/>
              <a:t>May – </a:t>
            </a:r>
            <a:r>
              <a:rPr lang="it-IT" sz="1800" dirty="0" smtClean="0"/>
              <a:t>Week 3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" y="577750"/>
            <a:ext cx="9142100" cy="458628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smtClean="0"/>
              <a:t>May – </a:t>
            </a:r>
            <a:r>
              <a:rPr lang="it-IT" sz="1800" dirty="0" smtClean="0"/>
              <a:t>Week 4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" y="577750"/>
            <a:ext cx="9142100" cy="458628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01-May-23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7" y="555528"/>
            <a:ext cx="9145437" cy="4587960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7"/>
            <a:ext cx="1407043" cy="3929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02-May-23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6" y="555528"/>
            <a:ext cx="9145435" cy="4587960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7"/>
            <a:ext cx="1407042" cy="3929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03-May-23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6" y="555528"/>
            <a:ext cx="9145435" cy="4587959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8"/>
            <a:ext cx="1407042" cy="39296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04-May-23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5" y="555528"/>
            <a:ext cx="9145433" cy="4587959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8"/>
            <a:ext cx="1407041" cy="39296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rco_Apr23_ProdottiComplet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Marco_Apr23_ProdottiCompleti</Template>
  <TotalTime>1349</TotalTime>
  <Words>49</Words>
  <Application>Microsoft Office PowerPoint</Application>
  <PresentationFormat>Presentazione su schermo (16:9)</PresentationFormat>
  <Paragraphs>36</Paragraphs>
  <Slides>36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37" baseType="lpstr">
      <vt:lpstr>Marco_Apr23_ProdottiCompleti</vt:lpstr>
      <vt:lpstr>MAY 2023</vt:lpstr>
      <vt:lpstr>May – Week 1</vt:lpstr>
      <vt:lpstr>May – Week 2</vt:lpstr>
      <vt:lpstr>May – Week 3</vt:lpstr>
      <vt:lpstr>May – Week 4</vt:lpstr>
      <vt:lpstr>01-May-23</vt:lpstr>
      <vt:lpstr>02-May-23</vt:lpstr>
      <vt:lpstr>03-May-23</vt:lpstr>
      <vt:lpstr>04-May-23</vt:lpstr>
      <vt:lpstr>05-May-23</vt:lpstr>
      <vt:lpstr>06-May-23</vt:lpstr>
      <vt:lpstr>07-May-23</vt:lpstr>
      <vt:lpstr>08-May-23</vt:lpstr>
      <vt:lpstr>09-May-23</vt:lpstr>
      <vt:lpstr>10-May-23</vt:lpstr>
      <vt:lpstr>11-May-23</vt:lpstr>
      <vt:lpstr>12-May-23</vt:lpstr>
      <vt:lpstr>13-May-23</vt:lpstr>
      <vt:lpstr>14-May-23</vt:lpstr>
      <vt:lpstr>15-May-23</vt:lpstr>
      <vt:lpstr>16-May-23</vt:lpstr>
      <vt:lpstr>17-May-23</vt:lpstr>
      <vt:lpstr>18-May-23</vt:lpstr>
      <vt:lpstr>19-May-23</vt:lpstr>
      <vt:lpstr>20-May-23</vt:lpstr>
      <vt:lpstr>21-May-23</vt:lpstr>
      <vt:lpstr>22-May-23</vt:lpstr>
      <vt:lpstr>23-May-23</vt:lpstr>
      <vt:lpstr>24-May-23</vt:lpstr>
      <vt:lpstr>25-May-23</vt:lpstr>
      <vt:lpstr>26-May-23</vt:lpstr>
      <vt:lpstr>27-May-23</vt:lpstr>
      <vt:lpstr>28-May-23</vt:lpstr>
      <vt:lpstr>29-May-23</vt:lpstr>
      <vt:lpstr>30-May-23</vt:lpstr>
      <vt:lpstr>31-May-23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APRIL</dc:title>
  <dc:creator>User</dc:creator>
  <cp:lastModifiedBy>User</cp:lastModifiedBy>
  <cp:revision>23</cp:revision>
  <dcterms:created xsi:type="dcterms:W3CDTF">2023-05-09T08:49:12Z</dcterms:created>
  <dcterms:modified xsi:type="dcterms:W3CDTF">2023-06-06T09:27:55Z</dcterms:modified>
</cp:coreProperties>
</file>