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5" r:id="rId2"/>
    <p:sldId id="287" r:id="rId3"/>
    <p:sldId id="288" r:id="rId4"/>
    <p:sldId id="289" r:id="rId5"/>
    <p:sldId id="294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6" r:id="rId33"/>
    <p:sldId id="290" r:id="rId34"/>
    <p:sldId id="291" r:id="rId35"/>
    <p:sldId id="292" r:id="rId36"/>
    <p:sldId id="293" r:id="rId37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84548-D37F-4881-AD47-8618B1FDE20C}" type="datetimeFigureOut">
              <a:rPr lang="it-IT" smtClean="0"/>
              <a:pPr/>
              <a:t>03/04/2023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7B957-8CBC-4F0D-A1DA-C5F3A8E0B40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B957-8CBC-4F0D-A1DA-C5F3A8E0B40B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03/04/2023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03/04/2023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03/04/2023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03/04/2023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B17D1-DDFC-43DC-8220-9E549FEE68C3}" type="datetimeFigureOut">
              <a:rPr lang="it-IT" smtClean="0"/>
              <a:pPr/>
              <a:t>03/04/2023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Mar-2023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05-Mar-23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5" y="555528"/>
            <a:ext cx="9145433" cy="458795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8"/>
            <a:ext cx="1407041" cy="39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06-Mar-23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5" y="555528"/>
            <a:ext cx="9145433" cy="458795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9"/>
            <a:ext cx="1407041" cy="392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07-Mar-23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4583" y="555542"/>
            <a:ext cx="9145431" cy="458795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9"/>
            <a:ext cx="1407040" cy="392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08-Mar-23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4583" y="555542"/>
            <a:ext cx="9145431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40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09-Mar-23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4582" y="555542"/>
            <a:ext cx="9145429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39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10-Mar-23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4582" y="555542"/>
            <a:ext cx="9145429" cy="458795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1"/>
            <a:ext cx="1407039" cy="392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11-Mar-23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4581" y="555542"/>
            <a:ext cx="9145427" cy="458795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1"/>
            <a:ext cx="1407038" cy="392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12-Mar-23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4581" y="555542"/>
            <a:ext cx="9145427" cy="458795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2"/>
            <a:ext cx="1407038" cy="3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13-Mar-23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80" y="555542"/>
            <a:ext cx="9145425" cy="458795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2"/>
            <a:ext cx="1407037" cy="3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14-Mar-23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80" y="555542"/>
            <a:ext cx="9145425" cy="458795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3"/>
            <a:ext cx="1407037" cy="392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Mar-2023 – Week 1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" y="577750"/>
            <a:ext cx="9142100" cy="4586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15-Mar-23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9" y="555542"/>
            <a:ext cx="9145423" cy="458795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3"/>
            <a:ext cx="1407036" cy="392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16-Mar-23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9" y="555542"/>
            <a:ext cx="9145423" cy="45879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4"/>
            <a:ext cx="1407036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17-Mar-23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8" y="555542"/>
            <a:ext cx="9145421" cy="45879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4"/>
            <a:ext cx="1407035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18-Mar-23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8" y="555542"/>
            <a:ext cx="9145421" cy="458795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5"/>
            <a:ext cx="1407035" cy="39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7" y="555542"/>
            <a:ext cx="9145419" cy="458795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5"/>
            <a:ext cx="1407034" cy="39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20-Mar-23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7" y="555542"/>
            <a:ext cx="9145419" cy="458795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6"/>
            <a:ext cx="1407034" cy="392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21-Mar-23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6" y="555542"/>
            <a:ext cx="9145417" cy="458795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6"/>
            <a:ext cx="1407033" cy="392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22-Mar-23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6" y="555542"/>
            <a:ext cx="9145417" cy="458795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7"/>
            <a:ext cx="1407033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23-Mar-23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5" y="555542"/>
            <a:ext cx="9145415" cy="458795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7"/>
            <a:ext cx="1407032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24-Mar-23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5" y="555542"/>
            <a:ext cx="9145415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8"/>
            <a:ext cx="1407032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Mar-2023 – Week 2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25-Mar-23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4" y="555542"/>
            <a:ext cx="9145413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8"/>
            <a:ext cx="1407031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26-Mar-23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4" y="555542"/>
            <a:ext cx="9145413" cy="458794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9"/>
            <a:ext cx="1407031" cy="392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27-Mar-23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3" y="555542"/>
            <a:ext cx="9145411" cy="458794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49"/>
            <a:ext cx="1407030" cy="392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28-Mar-23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3" y="555542"/>
            <a:ext cx="9145411" cy="458794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50"/>
            <a:ext cx="1407030" cy="392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29-Mar-23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2" y="555542"/>
            <a:ext cx="9145409" cy="458794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50"/>
            <a:ext cx="1407029" cy="392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30-Mar-23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2" y="555542"/>
            <a:ext cx="9145409" cy="458794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51"/>
            <a:ext cx="1407029" cy="392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31-Mar-23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71" y="555542"/>
            <a:ext cx="9145407" cy="458794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01449" y="10251"/>
            <a:ext cx="1407028" cy="392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Mar-2023 – Week 3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1" y="577750"/>
            <a:ext cx="9142098" cy="458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Mar-2023 – Week </a:t>
            </a:r>
            <a:r>
              <a:rPr lang="it-IT" sz="1800" dirty="0" smtClean="0"/>
              <a:t>4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1" y="577750"/>
            <a:ext cx="9142098" cy="458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01-Mar-23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7" y="555528"/>
            <a:ext cx="9145437" cy="458796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6"/>
            <a:ext cx="1407043" cy="3929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02-Mar-23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7" y="555528"/>
            <a:ext cx="9145437" cy="458796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7"/>
            <a:ext cx="1407043" cy="392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03-Mar-23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8"/>
            <a:ext cx="9145435" cy="458796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7"/>
            <a:ext cx="1407042" cy="392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04-Mar-23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8"/>
            <a:ext cx="9145435" cy="458795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8"/>
            <a:ext cx="1407042" cy="39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co_Feb23_ProdottiComplet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Marco_Feb23_ProdottiCompleti</Template>
  <TotalTime>1976</TotalTime>
  <Words>67</Words>
  <Application>Microsoft Office PowerPoint</Application>
  <PresentationFormat>Presentazione su schermo (16:9)</PresentationFormat>
  <Paragraphs>55</Paragraphs>
  <Slides>36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37" baseType="lpstr">
      <vt:lpstr>Marco_Feb23_ProdottiCompleti</vt:lpstr>
      <vt:lpstr>Mar-2023</vt:lpstr>
      <vt:lpstr>Mar-2023 – Week 1</vt:lpstr>
      <vt:lpstr>Mar-2023 – Week 2</vt:lpstr>
      <vt:lpstr>Mar-2023 – Week 3</vt:lpstr>
      <vt:lpstr>Mar-2023 – Week 4</vt:lpstr>
      <vt:lpstr>01-Mar-23</vt:lpstr>
      <vt:lpstr>02-Mar-23</vt:lpstr>
      <vt:lpstr>03-Mar-23</vt:lpstr>
      <vt:lpstr>04-Mar-23</vt:lpstr>
      <vt:lpstr>05-Mar-23</vt:lpstr>
      <vt:lpstr>06-Mar-23</vt:lpstr>
      <vt:lpstr>07-Mar-23</vt:lpstr>
      <vt:lpstr>08-Mar-23</vt:lpstr>
      <vt:lpstr>09-Mar-23</vt:lpstr>
      <vt:lpstr>10-Mar-23</vt:lpstr>
      <vt:lpstr>11-Mar-23</vt:lpstr>
      <vt:lpstr>12-Mar-23</vt:lpstr>
      <vt:lpstr>13-Mar-23</vt:lpstr>
      <vt:lpstr>14-Mar-23</vt:lpstr>
      <vt:lpstr>15-Mar-23</vt:lpstr>
      <vt:lpstr>16-Mar-23</vt:lpstr>
      <vt:lpstr>17-Mar-23</vt:lpstr>
      <vt:lpstr>18-Mar-23</vt:lpstr>
      <vt:lpstr>19-Mar-23</vt:lpstr>
      <vt:lpstr>20-Mar-23</vt:lpstr>
      <vt:lpstr>21-Mar-23</vt:lpstr>
      <vt:lpstr>22-Mar-23</vt:lpstr>
      <vt:lpstr>23-Mar-23</vt:lpstr>
      <vt:lpstr>24-Mar-23</vt:lpstr>
      <vt:lpstr>25-Mar-23</vt:lpstr>
      <vt:lpstr>26-Mar-23</vt:lpstr>
      <vt:lpstr>27-Mar-23</vt:lpstr>
      <vt:lpstr>28-Mar-23</vt:lpstr>
      <vt:lpstr>29-Mar-23</vt:lpstr>
      <vt:lpstr>30-Mar-23</vt:lpstr>
      <vt:lpstr>31-Mar-23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01-Feb-23</dc:title>
  <dc:creator>User</dc:creator>
  <cp:lastModifiedBy>User</cp:lastModifiedBy>
  <cp:revision>206</cp:revision>
  <dcterms:created xsi:type="dcterms:W3CDTF">2023-03-01T10:18:42Z</dcterms:created>
  <dcterms:modified xsi:type="dcterms:W3CDTF">2023-04-03T10:53:35Z</dcterms:modified>
</cp:coreProperties>
</file>