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290" r:id="rId3"/>
    <p:sldId id="291" r:id="rId4"/>
    <p:sldId id="292" r:id="rId5"/>
    <p:sldId id="293" r:id="rId6"/>
    <p:sldId id="257" r:id="rId7"/>
    <p:sldId id="294" r:id="rId8"/>
    <p:sldId id="295" r:id="rId9"/>
    <p:sldId id="296" r:id="rId10"/>
    <p:sldId id="297" r:id="rId11"/>
    <p:sldId id="298" r:id="rId12"/>
    <p:sldId id="299" r:id="rId13"/>
    <p:sldId id="300" r:id="rId14"/>
    <p:sldId id="301" r:id="rId15"/>
    <p:sldId id="302" r:id="rId16"/>
    <p:sldId id="303" r:id="rId17"/>
    <p:sldId id="304" r:id="rId18"/>
    <p:sldId id="305" r:id="rId19"/>
    <p:sldId id="306" r:id="rId20"/>
    <p:sldId id="307" r:id="rId21"/>
    <p:sldId id="308" r:id="rId22"/>
    <p:sldId id="309" r:id="rId23"/>
    <p:sldId id="310" r:id="rId24"/>
    <p:sldId id="311" r:id="rId25"/>
    <p:sldId id="312" r:id="rId26"/>
    <p:sldId id="313" r:id="rId27"/>
    <p:sldId id="315" r:id="rId28"/>
    <p:sldId id="316" r:id="rId29"/>
    <p:sldId id="317" r:id="rId30"/>
    <p:sldId id="318" r:id="rId31"/>
    <p:sldId id="319" r:id="rId32"/>
    <p:sldId id="320" r:id="rId33"/>
    <p:sldId id="321" r:id="rId34"/>
    <p:sldId id="322" r:id="rId35"/>
    <p:sldId id="323" r:id="rId36"/>
  </p:sldIdLst>
  <p:sldSz cx="9144000" cy="5143500" type="screen16x9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713" autoAdjust="0"/>
  </p:normalViewPr>
  <p:slideViewPr>
    <p:cSldViewPr>
      <p:cViewPr varScale="1">
        <p:scale>
          <a:sx n="147" d="100"/>
          <a:sy n="147" d="100"/>
        </p:scale>
        <p:origin x="-594" y="-9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17D1-DDFC-43DC-8220-9E549FEE68C3}" type="datetimeFigureOut">
              <a:rPr lang="it-IT" smtClean="0"/>
              <a:pPr/>
              <a:t>03/07/2023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C16E-614B-40D6-B1E1-C20D0C8F731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17D1-DDFC-43DC-8220-9E549FEE68C3}" type="datetimeFigureOut">
              <a:rPr lang="it-IT" smtClean="0"/>
              <a:pPr/>
              <a:t>03/07/2023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C16E-614B-40D6-B1E1-C20D0C8F731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17D1-DDFC-43DC-8220-9E549FEE68C3}" type="datetimeFigureOut">
              <a:rPr lang="it-IT" smtClean="0"/>
              <a:pPr/>
              <a:t>03/07/2023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C16E-614B-40D6-B1E1-C20D0C8F731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17D1-DDFC-43DC-8220-9E549FEE68C3}" type="datetimeFigureOut">
              <a:rPr lang="it-IT" smtClean="0"/>
              <a:pPr/>
              <a:t>03/07/2023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C16E-614B-40D6-B1E1-C20D0C8F731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17D1-DDFC-43DC-8220-9E549FEE68C3}" type="datetimeFigureOut">
              <a:rPr lang="it-IT" smtClean="0"/>
              <a:pPr/>
              <a:t>03/07/2023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C16E-614B-40D6-B1E1-C20D0C8F731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17D1-DDFC-43DC-8220-9E549FEE68C3}" type="datetimeFigureOut">
              <a:rPr lang="it-IT" smtClean="0"/>
              <a:pPr/>
              <a:t>03/07/2023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C16E-614B-40D6-B1E1-C20D0C8F731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17D1-DDFC-43DC-8220-9E549FEE68C3}" type="datetimeFigureOut">
              <a:rPr lang="it-IT" smtClean="0"/>
              <a:pPr/>
              <a:t>03/07/2023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C16E-614B-40D6-B1E1-C20D0C8F731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17D1-DDFC-43DC-8220-9E549FEE68C3}" type="datetimeFigureOut">
              <a:rPr lang="it-IT" smtClean="0"/>
              <a:pPr/>
              <a:t>03/07/2023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C16E-614B-40D6-B1E1-C20D0C8F731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17D1-DDFC-43DC-8220-9E549FEE68C3}" type="datetimeFigureOut">
              <a:rPr lang="it-IT" smtClean="0"/>
              <a:pPr/>
              <a:t>03/07/2023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C16E-614B-40D6-B1E1-C20D0C8F731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17D1-DDFC-43DC-8220-9E549FEE68C3}" type="datetimeFigureOut">
              <a:rPr lang="it-IT" smtClean="0"/>
              <a:pPr/>
              <a:t>03/07/2023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C16E-614B-40D6-B1E1-C20D0C8F731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17D1-DDFC-43DC-8220-9E549FEE68C3}" type="datetimeFigureOut">
              <a:rPr lang="it-IT" smtClean="0"/>
              <a:pPr/>
              <a:t>03/07/2023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C16E-614B-40D6-B1E1-C20D0C8F731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BB17D1-DDFC-43DC-8220-9E549FEE68C3}" type="datetimeFigureOut">
              <a:rPr lang="it-IT" smtClean="0"/>
              <a:pPr/>
              <a:t>03/07/2023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DCC16E-614B-40D6-B1E1-C20D0C8F7314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6408" y="123478"/>
            <a:ext cx="7571184" cy="432048"/>
          </a:xfrm>
        </p:spPr>
        <p:txBody>
          <a:bodyPr>
            <a:normAutofit/>
          </a:bodyPr>
          <a:lstStyle/>
          <a:p>
            <a:r>
              <a:rPr lang="it-IT" sz="1800" dirty="0" smtClean="0"/>
              <a:t>JUNE 2023</a:t>
            </a:r>
            <a:endParaRPr lang="it-IT" dirty="0"/>
          </a:p>
        </p:txBody>
      </p:sp>
      <p:pic>
        <p:nvPicPr>
          <p:cNvPr id="7" name="Immagine 6" descr="Marco_Feb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0" y="577750"/>
            <a:ext cx="9142100" cy="458628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05-Jun-23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65" y="555528"/>
            <a:ext cx="9145433" cy="4587958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39"/>
            <a:ext cx="1407041" cy="39296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06-Jun-23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64" y="555528"/>
            <a:ext cx="9145431" cy="4587958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39"/>
            <a:ext cx="1407040" cy="39296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07-Jun-23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64" y="555528"/>
            <a:ext cx="9145431" cy="4587957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0"/>
            <a:ext cx="1407040" cy="39296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08-Jun-23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63" y="555528"/>
            <a:ext cx="9145429" cy="4587957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0"/>
            <a:ext cx="1407039" cy="39296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09-Jun-23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63" y="555528"/>
            <a:ext cx="9145429" cy="4587956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1"/>
            <a:ext cx="1407039" cy="39296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10-Jun-23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62" y="555528"/>
            <a:ext cx="9145427" cy="4587956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1"/>
            <a:ext cx="1407038" cy="39296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11-Jun-23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62" y="555528"/>
            <a:ext cx="9145427" cy="4587955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2"/>
            <a:ext cx="1407038" cy="3929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12-Jun-23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61" y="555528"/>
            <a:ext cx="9145425" cy="4587955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2"/>
            <a:ext cx="1407037" cy="3929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13-Jun-23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61" y="555528"/>
            <a:ext cx="9145425" cy="4587954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3"/>
            <a:ext cx="1407037" cy="3929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14-Jun-23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60" y="555528"/>
            <a:ext cx="9145423" cy="4587954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3"/>
            <a:ext cx="1407036" cy="3929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6408" y="123478"/>
            <a:ext cx="7571184" cy="432048"/>
          </a:xfrm>
        </p:spPr>
        <p:txBody>
          <a:bodyPr>
            <a:normAutofit/>
          </a:bodyPr>
          <a:lstStyle/>
          <a:p>
            <a:r>
              <a:rPr lang="it-IT" sz="1800" dirty="0" err="1" smtClean="0"/>
              <a:t>June</a:t>
            </a:r>
            <a:r>
              <a:rPr lang="it-IT" sz="1800" dirty="0" smtClean="0"/>
              <a:t> – </a:t>
            </a:r>
            <a:r>
              <a:rPr lang="it-IT" sz="1800" dirty="0" smtClean="0"/>
              <a:t>Week 1</a:t>
            </a:r>
            <a:endParaRPr lang="it-IT" dirty="0"/>
          </a:p>
        </p:txBody>
      </p:sp>
      <p:pic>
        <p:nvPicPr>
          <p:cNvPr id="7" name="Immagine 6" descr="Marco_Feb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0" y="577750"/>
            <a:ext cx="9142100" cy="458628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15-Jun-23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60" y="555528"/>
            <a:ext cx="9145423" cy="4587953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4"/>
            <a:ext cx="1407036" cy="39296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16-Jun-23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59" y="555528"/>
            <a:ext cx="9145421" cy="4587953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4"/>
            <a:ext cx="1407035" cy="39296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17-Jun-23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59" y="555528"/>
            <a:ext cx="9145421" cy="4587952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5"/>
            <a:ext cx="1407035" cy="39296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18-Jun-23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58" y="555528"/>
            <a:ext cx="9145419" cy="4587952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5"/>
            <a:ext cx="1407034" cy="39296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19-Jun-23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58" y="555528"/>
            <a:ext cx="9145419" cy="4587951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6"/>
            <a:ext cx="1407034" cy="39296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20-Jun-23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57" y="555528"/>
            <a:ext cx="9145417" cy="4587951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6"/>
            <a:ext cx="1407033" cy="39296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21-Jun-23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57" y="555528"/>
            <a:ext cx="9145417" cy="4587950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7"/>
            <a:ext cx="1407033" cy="39296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22-Jun-23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56" y="555528"/>
            <a:ext cx="9145415" cy="4587950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7"/>
            <a:ext cx="1407032" cy="39296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23-Jun-23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56" y="555528"/>
            <a:ext cx="9145415" cy="4587949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8"/>
            <a:ext cx="1407032" cy="39296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24-Jun-23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55" y="555528"/>
            <a:ext cx="9145413" cy="4587949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8"/>
            <a:ext cx="1407031" cy="39296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6408" y="123478"/>
            <a:ext cx="7571184" cy="432048"/>
          </a:xfrm>
        </p:spPr>
        <p:txBody>
          <a:bodyPr>
            <a:normAutofit/>
          </a:bodyPr>
          <a:lstStyle/>
          <a:p>
            <a:r>
              <a:rPr lang="it-IT" sz="1800" dirty="0" err="1" smtClean="0"/>
              <a:t>June</a:t>
            </a:r>
            <a:r>
              <a:rPr lang="it-IT" sz="1800" dirty="0" smtClean="0"/>
              <a:t> – </a:t>
            </a:r>
            <a:r>
              <a:rPr lang="it-IT" sz="1800" dirty="0" smtClean="0"/>
              <a:t>Week 2</a:t>
            </a:r>
            <a:endParaRPr lang="it-IT" dirty="0"/>
          </a:p>
        </p:txBody>
      </p:sp>
      <p:pic>
        <p:nvPicPr>
          <p:cNvPr id="7" name="Immagine 6" descr="Marco_Feb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9" y="577750"/>
            <a:ext cx="9142100" cy="458628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25-Jun-23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55" y="555528"/>
            <a:ext cx="9145413" cy="4587948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9"/>
            <a:ext cx="1407031" cy="39296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26-Jun-23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54" y="555528"/>
            <a:ext cx="9145411" cy="4587948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9"/>
            <a:ext cx="1407030" cy="39296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27-Jun-23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54" y="555528"/>
            <a:ext cx="9145411" cy="4587947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50"/>
            <a:ext cx="1407030" cy="39296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28-Jun-23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53" y="555528"/>
            <a:ext cx="9145409" cy="4587947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50"/>
            <a:ext cx="1407029" cy="39296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29-Jun-23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53" y="555528"/>
            <a:ext cx="9145409" cy="4587946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51"/>
            <a:ext cx="1407029" cy="39296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30-Jun-23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52" y="555528"/>
            <a:ext cx="9145407" cy="4587946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51"/>
            <a:ext cx="1407028" cy="39296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6408" y="123478"/>
            <a:ext cx="7571184" cy="432048"/>
          </a:xfrm>
        </p:spPr>
        <p:txBody>
          <a:bodyPr>
            <a:normAutofit/>
          </a:bodyPr>
          <a:lstStyle/>
          <a:p>
            <a:r>
              <a:rPr lang="it-IT" sz="1800" dirty="0" err="1" smtClean="0"/>
              <a:t>June</a:t>
            </a:r>
            <a:r>
              <a:rPr lang="it-IT" sz="1800" dirty="0" smtClean="0"/>
              <a:t> – </a:t>
            </a:r>
            <a:r>
              <a:rPr lang="it-IT" sz="1800" dirty="0" smtClean="0"/>
              <a:t>Week 3</a:t>
            </a:r>
            <a:endParaRPr lang="it-IT" dirty="0"/>
          </a:p>
        </p:txBody>
      </p:sp>
      <p:pic>
        <p:nvPicPr>
          <p:cNvPr id="7" name="Immagine 6" descr="Marco_Feb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9" y="577750"/>
            <a:ext cx="9142100" cy="458628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6408" y="123478"/>
            <a:ext cx="7571184" cy="432048"/>
          </a:xfrm>
        </p:spPr>
        <p:txBody>
          <a:bodyPr>
            <a:normAutofit/>
          </a:bodyPr>
          <a:lstStyle/>
          <a:p>
            <a:r>
              <a:rPr lang="it-IT" sz="1800" dirty="0" err="1" smtClean="0"/>
              <a:t>June</a:t>
            </a:r>
            <a:r>
              <a:rPr lang="it-IT" sz="1800" dirty="0" smtClean="0"/>
              <a:t> – </a:t>
            </a:r>
            <a:r>
              <a:rPr lang="it-IT" sz="1800" dirty="0" smtClean="0"/>
              <a:t>Week 4</a:t>
            </a:r>
            <a:endParaRPr lang="it-IT" dirty="0"/>
          </a:p>
        </p:txBody>
      </p:sp>
      <p:pic>
        <p:nvPicPr>
          <p:cNvPr id="7" name="Immagine 6" descr="Marco_Feb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9" y="577750"/>
            <a:ext cx="9142100" cy="458628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01-Jun-23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67" y="555528"/>
            <a:ext cx="9145437" cy="4587960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37"/>
            <a:ext cx="1407043" cy="39296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02-Jun-23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66" y="555528"/>
            <a:ext cx="9145435" cy="4587960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37"/>
            <a:ext cx="1407042" cy="39296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03-Jun-23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66" y="555528"/>
            <a:ext cx="9145435" cy="4587959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38"/>
            <a:ext cx="1407042" cy="39296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04-Jun-23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65" y="555528"/>
            <a:ext cx="9145433" cy="4587959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38"/>
            <a:ext cx="1407041" cy="39296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rco_Apr23_ProdottiCompleti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Marco_Apr23_ProdottiCompleti</Template>
  <TotalTime>89</TotalTime>
  <Words>48</Words>
  <Application>Microsoft Office PowerPoint</Application>
  <PresentationFormat>Presentazione su schermo (16:9)</PresentationFormat>
  <Paragraphs>35</Paragraphs>
  <Slides>35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35</vt:i4>
      </vt:variant>
    </vt:vector>
  </HeadingPairs>
  <TitlesOfParts>
    <vt:vector size="36" baseType="lpstr">
      <vt:lpstr>Marco_Apr23_ProdottiCompleti</vt:lpstr>
      <vt:lpstr>JUNE 2023</vt:lpstr>
      <vt:lpstr>June – Week 1</vt:lpstr>
      <vt:lpstr>June – Week 2</vt:lpstr>
      <vt:lpstr>June – Week 3</vt:lpstr>
      <vt:lpstr>June – Week 4</vt:lpstr>
      <vt:lpstr>01-Jun-23</vt:lpstr>
      <vt:lpstr>02-Jun-23</vt:lpstr>
      <vt:lpstr>03-Jun-23</vt:lpstr>
      <vt:lpstr>04-Jun-23</vt:lpstr>
      <vt:lpstr>05-Jun-23</vt:lpstr>
      <vt:lpstr>06-Jun-23</vt:lpstr>
      <vt:lpstr>07-Jun-23</vt:lpstr>
      <vt:lpstr>08-Jun-23</vt:lpstr>
      <vt:lpstr>09-Jun-23</vt:lpstr>
      <vt:lpstr>10-Jun-23</vt:lpstr>
      <vt:lpstr>11-Jun-23</vt:lpstr>
      <vt:lpstr>12-Jun-23</vt:lpstr>
      <vt:lpstr>13-Jun-23</vt:lpstr>
      <vt:lpstr>14-Jun-23</vt:lpstr>
      <vt:lpstr>15-Jun-23</vt:lpstr>
      <vt:lpstr>16-Jun-23</vt:lpstr>
      <vt:lpstr>17-Jun-23</vt:lpstr>
      <vt:lpstr>18-Jun-23</vt:lpstr>
      <vt:lpstr>19-Jun-23</vt:lpstr>
      <vt:lpstr>20-Jun-23</vt:lpstr>
      <vt:lpstr>21-Jun-23</vt:lpstr>
      <vt:lpstr>22-Jun-23</vt:lpstr>
      <vt:lpstr>23-Jun-23</vt:lpstr>
      <vt:lpstr>24-Jun-23</vt:lpstr>
      <vt:lpstr>25-Jun-23</vt:lpstr>
      <vt:lpstr>26-Jun-23</vt:lpstr>
      <vt:lpstr>27-Jun-23</vt:lpstr>
      <vt:lpstr>28-Jun-23</vt:lpstr>
      <vt:lpstr>29-Jun-23</vt:lpstr>
      <vt:lpstr>30-Jun-23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APRIL</dc:title>
  <dc:creator>User</dc:creator>
  <cp:lastModifiedBy>User</cp:lastModifiedBy>
  <cp:revision>19</cp:revision>
  <dcterms:created xsi:type="dcterms:W3CDTF">2023-06-06T09:29:44Z</dcterms:created>
  <dcterms:modified xsi:type="dcterms:W3CDTF">2023-07-03T07:42:41Z</dcterms:modified>
</cp:coreProperties>
</file>