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03/08/2023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JULY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July</a:t>
            </a:r>
            <a:r>
              <a:rPr lang="it-IT" sz="1800" dirty="0" smtClean="0"/>
              <a:t> 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July</a:t>
            </a:r>
            <a:r>
              <a:rPr lang="it-IT" sz="1800" dirty="0" smtClean="0"/>
              <a:t> 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8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2"/>
            <a:ext cx="1407028" cy="392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July</a:t>
            </a:r>
            <a:r>
              <a:rPr lang="it-IT" sz="1800" dirty="0" smtClean="0"/>
              <a:t> – 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July</a:t>
            </a:r>
            <a:r>
              <a:rPr lang="it-IT" sz="1800" dirty="0" smtClean="0"/>
              <a:t> – 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04-July-23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Apr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Marco_Apr23_ProdottiCompleti</Template>
  <TotalTime>2906</TotalTime>
  <Words>49</Words>
  <Application>Microsoft Office PowerPoint</Application>
  <PresentationFormat>Presentazione su schermo (16:9)</PresentationFormat>
  <Paragraphs>37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Marco_Apr23_ProdottiCompleti</vt:lpstr>
      <vt:lpstr>JULY</vt:lpstr>
      <vt:lpstr>July – Week 1</vt:lpstr>
      <vt:lpstr>July – Week 2</vt:lpstr>
      <vt:lpstr>July – Week 3</vt:lpstr>
      <vt:lpstr>July – Week 4</vt:lpstr>
      <vt:lpstr>01-July-23</vt:lpstr>
      <vt:lpstr>02-July-23</vt:lpstr>
      <vt:lpstr>03-July-23</vt:lpstr>
      <vt:lpstr>04-July-23</vt:lpstr>
      <vt:lpstr>05-July-23</vt:lpstr>
      <vt:lpstr>06-July-23</vt:lpstr>
      <vt:lpstr>07-July-23</vt:lpstr>
      <vt:lpstr>08-July-23</vt:lpstr>
      <vt:lpstr>09-July-23</vt:lpstr>
      <vt:lpstr>10-July-23</vt:lpstr>
      <vt:lpstr>11-July-23</vt:lpstr>
      <vt:lpstr>12-July-23</vt:lpstr>
      <vt:lpstr>13-July-23</vt:lpstr>
      <vt:lpstr>14-July-23</vt:lpstr>
      <vt:lpstr>15-July-23</vt:lpstr>
      <vt:lpstr>16-July-23</vt:lpstr>
      <vt:lpstr>17-July-23</vt:lpstr>
      <vt:lpstr>18-July-23</vt:lpstr>
      <vt:lpstr>19-July-23</vt:lpstr>
      <vt:lpstr>20-July-23</vt:lpstr>
      <vt:lpstr>21-July-23</vt:lpstr>
      <vt:lpstr>22-July-23</vt:lpstr>
      <vt:lpstr>23-July-23</vt:lpstr>
      <vt:lpstr>24-July-23</vt:lpstr>
      <vt:lpstr>25-July-23</vt:lpstr>
      <vt:lpstr>25-July-23</vt:lpstr>
      <vt:lpstr>26-July-23</vt:lpstr>
      <vt:lpstr>27-July-23</vt:lpstr>
      <vt:lpstr>28-July-23</vt:lpstr>
      <vt:lpstr>29-July-23</vt:lpstr>
      <vt:lpstr>30-July-23</vt:lpstr>
      <vt:lpstr>31-July-23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JULY</dc:title>
  <dc:creator>User</dc:creator>
  <cp:lastModifiedBy>User</cp:lastModifiedBy>
  <cp:revision>149</cp:revision>
  <dcterms:created xsi:type="dcterms:W3CDTF">2023-07-03T07:44:43Z</dcterms:created>
  <dcterms:modified xsi:type="dcterms:W3CDTF">2023-08-03T09:24:03Z</dcterms:modified>
</cp:coreProperties>
</file>