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56A7-4592-4C06-B8C2-395750FACA2B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EE16A-67F4-4F92-B3DA-599F61AAA91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Gen-2023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2" cy="458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8"/>
            <a:ext cx="9145461" cy="458797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3"/>
            <a:ext cx="1407055" cy="39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06-Jan-23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8"/>
            <a:ext cx="9145461" cy="458797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3"/>
            <a:ext cx="1407055" cy="39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8"/>
            <a:ext cx="9145461" cy="458797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3"/>
            <a:ext cx="1407055" cy="39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5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8"/>
            <a:ext cx="9145461" cy="458797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3"/>
            <a:ext cx="1407055" cy="39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5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8" y="555527"/>
            <a:ext cx="9145459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5"/>
            <a:ext cx="1407054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8" y="555528"/>
            <a:ext cx="9145459" cy="458797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6"/>
            <a:ext cx="1407054" cy="392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7" y="555528"/>
            <a:ext cx="9145457" cy="458797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6"/>
            <a:ext cx="1407053" cy="392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7" y="555528"/>
            <a:ext cx="9145457" cy="458797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7"/>
            <a:ext cx="1407053" cy="3929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Gen-2023 </a:t>
            </a:r>
            <a:r>
              <a:rPr lang="it-IT" sz="1800" dirty="0" smtClean="0"/>
              <a:t>– Week 1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6" y="555528"/>
            <a:ext cx="9145455" cy="458797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7"/>
            <a:ext cx="1407052" cy="3929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6" y="555528"/>
            <a:ext cx="9145455" cy="458797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7"/>
            <a:ext cx="1407052" cy="3929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6" y="555527"/>
            <a:ext cx="9145455" cy="458796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8"/>
            <a:ext cx="1407052" cy="3929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5" y="555527"/>
            <a:ext cx="9145453" cy="458796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8"/>
            <a:ext cx="1407051" cy="3929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5" y="555528"/>
            <a:ext cx="9145453" cy="458796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8"/>
            <a:ext cx="1407051" cy="3929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4" y="555528"/>
            <a:ext cx="9145451" cy="458796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28"/>
            <a:ext cx="1407050" cy="3929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4" y="555528"/>
            <a:ext cx="9145451" cy="458796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0"/>
            <a:ext cx="1407050" cy="3929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3" y="555528"/>
            <a:ext cx="9145449" cy="458796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0"/>
            <a:ext cx="1407049" cy="3929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3" y="555527"/>
            <a:ext cx="9145449" cy="458796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1"/>
            <a:ext cx="1407049" cy="3929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2" y="555527"/>
            <a:ext cx="9145447" cy="458796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1"/>
            <a:ext cx="1407048" cy="3929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Gen-2023 </a:t>
            </a:r>
            <a:r>
              <a:rPr lang="it-IT" sz="1800" dirty="0" smtClean="0"/>
              <a:t>– Week 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2" y="555528"/>
            <a:ext cx="9145447" cy="458796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1"/>
            <a:ext cx="1407048" cy="3929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1" y="555528"/>
            <a:ext cx="9145445" cy="458796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1"/>
            <a:ext cx="1407047" cy="3929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1" y="555528"/>
            <a:ext cx="9145445" cy="458796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2"/>
            <a:ext cx="1407047" cy="3929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0" y="555528"/>
            <a:ext cx="9145443" cy="458796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2"/>
            <a:ext cx="1407046" cy="3929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0" y="555527"/>
            <a:ext cx="9145443" cy="458796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3"/>
            <a:ext cx="1407046" cy="3929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9" y="555527"/>
            <a:ext cx="9145441" cy="458796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3"/>
            <a:ext cx="1407045" cy="3929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30-Jan-23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9" y="555528"/>
            <a:ext cx="9145441" cy="458796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5"/>
            <a:ext cx="1407045" cy="3929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31-Jan-23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8" y="555528"/>
            <a:ext cx="9145439" cy="458796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5"/>
            <a:ext cx="1407044" cy="3929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Gen-2023 </a:t>
            </a:r>
            <a:r>
              <a:rPr lang="it-IT" sz="1800" dirty="0" smtClean="0"/>
              <a:t>– Week 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Gen-2023 </a:t>
            </a:r>
            <a:r>
              <a:rPr lang="it-IT" sz="1800" dirty="0" smtClean="0"/>
              <a:t>– Week 4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8"/>
            <a:ext cx="9145461" cy="458797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3"/>
            <a:ext cx="1407055" cy="39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02-Jan-23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7"/>
            <a:ext cx="9145461" cy="458797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5"/>
            <a:ext cx="1407055" cy="392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8"/>
            <a:ext cx="9145461" cy="458797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3"/>
            <a:ext cx="1407055" cy="39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04-Jan-23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79" y="555528"/>
            <a:ext cx="9145461" cy="458797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23"/>
            <a:ext cx="1407055" cy="39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49</Words>
  <Application>Microsoft Office PowerPoint</Application>
  <PresentationFormat>Presentazione su schermo (16:9)</PresentationFormat>
  <Paragraphs>37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Gen-2023</vt:lpstr>
      <vt:lpstr>Gen-2023 – Week 1</vt:lpstr>
      <vt:lpstr>Gen-2023 – Week 2</vt:lpstr>
      <vt:lpstr>Gen-2023 – Week 3</vt:lpstr>
      <vt:lpstr>Gen-2023 – Week 4</vt:lpstr>
      <vt:lpstr>01-Jan-23</vt:lpstr>
      <vt:lpstr>02-Jan-23</vt:lpstr>
      <vt:lpstr>03-Jan-23</vt:lpstr>
      <vt:lpstr>04-Jan-23</vt:lpstr>
      <vt:lpstr>05-Jan-23</vt:lpstr>
      <vt:lpstr>06-Jan-23</vt:lpstr>
      <vt:lpstr>07-Jan-23</vt:lpstr>
      <vt:lpstr>08-Jan-23</vt:lpstr>
      <vt:lpstr>09-Jan-23</vt:lpstr>
      <vt:lpstr>10-Jan-23</vt:lpstr>
      <vt:lpstr>11-Jan-23</vt:lpstr>
      <vt:lpstr>12-Jan-23</vt:lpstr>
      <vt:lpstr>13-Jan-23</vt:lpstr>
      <vt:lpstr>14-Jan-23</vt:lpstr>
      <vt:lpstr>15-Jan-23</vt:lpstr>
      <vt:lpstr>15-Jan-23</vt:lpstr>
      <vt:lpstr>16-Jan-23</vt:lpstr>
      <vt:lpstr>17-Jan-23</vt:lpstr>
      <vt:lpstr>18-Jan-23</vt:lpstr>
      <vt:lpstr>19-Jan-23</vt:lpstr>
      <vt:lpstr>20-Jan-23</vt:lpstr>
      <vt:lpstr>21-Jan-23</vt:lpstr>
      <vt:lpstr>22-Jan-23</vt:lpstr>
      <vt:lpstr>23-Jan-23</vt:lpstr>
      <vt:lpstr>24-Jan-23</vt:lpstr>
      <vt:lpstr>25-Jan-23</vt:lpstr>
      <vt:lpstr>26-Jan-23</vt:lpstr>
      <vt:lpstr>27-Jan-23</vt:lpstr>
      <vt:lpstr>28-Jan-23</vt:lpstr>
      <vt:lpstr>29-Jan-23</vt:lpstr>
      <vt:lpstr>30-Jan-23</vt:lpstr>
      <vt:lpstr>31-Jan-23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01-Jan-23</dc:title>
  <dc:creator>User</dc:creator>
  <cp:lastModifiedBy>User</cp:lastModifiedBy>
  <cp:revision>2</cp:revision>
  <dcterms:created xsi:type="dcterms:W3CDTF">2023-02-14T09:18:55Z</dcterms:created>
  <dcterms:modified xsi:type="dcterms:W3CDTF">2023-03-01T11:57:02Z</dcterms:modified>
</cp:coreProperties>
</file>