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67" r:id="rId16"/>
    <p:sldId id="268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17D1-DDFC-43DC-8220-9E549FEE68C3}" type="datetimeFigureOut">
              <a:rPr lang="it-IT" smtClean="0"/>
              <a:pPr/>
              <a:t>01/03/2023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Feb-2023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750"/>
            <a:ext cx="9144000" cy="4586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2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06-Feb-23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8"/>
            <a:ext cx="1407041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9"/>
            <a:ext cx="1407041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0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40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39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9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8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8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7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Feb-2023 – Week 1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750"/>
            <a:ext cx="9144000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7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6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6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6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5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5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4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4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3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3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Feb-2023 – Week 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750"/>
            <a:ext cx="9143999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2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2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2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1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1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Feb-2023 – Week 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750"/>
            <a:ext cx="9143999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Feb-2023 – Week 4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750"/>
            <a:ext cx="9143999" cy="4586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8" y="555528"/>
            <a:ext cx="9145439" cy="458796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6"/>
            <a:ext cx="1407044" cy="3929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02-Feb-23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7" y="555528"/>
            <a:ext cx="9145437" cy="458796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6"/>
            <a:ext cx="1407043" cy="3929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7" y="555527"/>
            <a:ext cx="9145437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51" y="10236"/>
            <a:ext cx="1407043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04-Feb-23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7"/>
            <a:ext cx="9145435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6"/>
            <a:ext cx="1407042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46</Words>
  <Application>Microsoft Office PowerPoint</Application>
  <PresentationFormat>Presentazione su schermo (16:9)</PresentationFormat>
  <Paragraphs>34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Feb-2023</vt:lpstr>
      <vt:lpstr>Feb-2023 – Week 1</vt:lpstr>
      <vt:lpstr>Feb-2023 – Week 2</vt:lpstr>
      <vt:lpstr>Feb-2023 – Week 3</vt:lpstr>
      <vt:lpstr>Feb-2023 – Week 4</vt:lpstr>
      <vt:lpstr>01-Feb-23</vt:lpstr>
      <vt:lpstr>02-Feb-23</vt:lpstr>
      <vt:lpstr>03-Feb-23</vt:lpstr>
      <vt:lpstr>04-Feb-23</vt:lpstr>
      <vt:lpstr>05-Feb-23</vt:lpstr>
      <vt:lpstr>06-Feb-23</vt:lpstr>
      <vt:lpstr>07-Feb-23</vt:lpstr>
      <vt:lpstr>08-Feb-23</vt:lpstr>
      <vt:lpstr>09-Feb-23</vt:lpstr>
      <vt:lpstr>10-Feb-23</vt:lpstr>
      <vt:lpstr>11-Feb-23</vt:lpstr>
      <vt:lpstr>12-Feb-23</vt:lpstr>
      <vt:lpstr>13-Feb-23</vt:lpstr>
      <vt:lpstr>14-Feb-23</vt:lpstr>
      <vt:lpstr>15-Feb-23</vt:lpstr>
      <vt:lpstr>16-Feb-23</vt:lpstr>
      <vt:lpstr>17-Feb-23</vt:lpstr>
      <vt:lpstr>18-Feb-23</vt:lpstr>
      <vt:lpstr>19-Feb-23</vt:lpstr>
      <vt:lpstr>20-Feb-23</vt:lpstr>
      <vt:lpstr>21-Feb-23</vt:lpstr>
      <vt:lpstr>22-Feb-23</vt:lpstr>
      <vt:lpstr>23-Feb-23</vt:lpstr>
      <vt:lpstr>24-Feb-23</vt:lpstr>
      <vt:lpstr>25-Feb-23</vt:lpstr>
      <vt:lpstr>25-Feb-23</vt:lpstr>
      <vt:lpstr>26-Feb-23</vt:lpstr>
      <vt:lpstr>27-Feb-23</vt:lpstr>
      <vt:lpstr>28-Feb-23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01-Feb-23</dc:title>
  <dc:creator>User</dc:creator>
  <cp:lastModifiedBy>User</cp:lastModifiedBy>
  <cp:revision>172</cp:revision>
  <dcterms:created xsi:type="dcterms:W3CDTF">2023-02-14T09:17:22Z</dcterms:created>
  <dcterms:modified xsi:type="dcterms:W3CDTF">2023-03-01T11:27:52Z</dcterms:modified>
</cp:coreProperties>
</file>