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299" r:id="rId4"/>
    <p:sldId id="300" r:id="rId5"/>
    <p:sldId id="301" r:id="rId6"/>
    <p:sldId id="267" r:id="rId7"/>
    <p:sldId id="296" r:id="rId8"/>
    <p:sldId id="295" r:id="rId9"/>
    <p:sldId id="294" r:id="rId10"/>
    <p:sldId id="293" r:id="rId11"/>
    <p:sldId id="292" r:id="rId12"/>
    <p:sldId id="291" r:id="rId13"/>
    <p:sldId id="290" r:id="rId14"/>
    <p:sldId id="289" r:id="rId15"/>
    <p:sldId id="288" r:id="rId16"/>
    <p:sldId id="287" r:id="rId17"/>
    <p:sldId id="286" r:id="rId18"/>
    <p:sldId id="285" r:id="rId19"/>
    <p:sldId id="284" r:id="rId20"/>
    <p:sldId id="283" r:id="rId21"/>
    <p:sldId id="282" r:id="rId22"/>
    <p:sldId id="281" r:id="rId23"/>
    <p:sldId id="280" r:id="rId24"/>
    <p:sldId id="279" r:id="rId25"/>
    <p:sldId id="278" r:id="rId26"/>
    <p:sldId id="277" r:id="rId27"/>
    <p:sldId id="276" r:id="rId28"/>
    <p:sldId id="275" r:id="rId29"/>
    <p:sldId id="274" r:id="rId30"/>
    <p:sldId id="273" r:id="rId31"/>
    <p:sldId id="272" r:id="rId32"/>
    <p:sldId id="271" r:id="rId33"/>
    <p:sldId id="270" r:id="rId34"/>
    <p:sldId id="269" r:id="rId35"/>
    <p:sldId id="268" r:id="rId36"/>
    <p:sldId id="257" r:id="rId37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Dic-2022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2" cy="458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05-Dic-22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06-Dic-22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07-Dic-22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11-Dic-22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12-Dic-22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Dic-2022– </a:t>
            </a:r>
            <a:r>
              <a:rPr lang="it-IT" sz="1800" dirty="0" smtClean="0"/>
              <a:t>Week 1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Dic-2022– </a:t>
            </a:r>
            <a:r>
              <a:rPr lang="it-IT" sz="1800" dirty="0" smtClean="0"/>
              <a:t>Week 2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26-Dic-22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27-Dic-22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29-Dic-22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30-Dic-22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31-Dic-22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3"/>
            <a:ext cx="1407055" cy="3929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Dic-2022– </a:t>
            </a:r>
            <a:r>
              <a:rPr lang="it-IT" sz="1800" dirty="0" smtClean="0"/>
              <a:t>Week 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Dic-2022– </a:t>
            </a:r>
            <a:r>
              <a:rPr lang="it-IT" sz="1800" dirty="0" smtClean="0"/>
              <a:t>Week 4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01-Dic-22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02-Dic-22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03-Dic-22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04-Dic-22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4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6729</TotalTime>
  <Words>48</Words>
  <Application>Microsoft Office PowerPoint</Application>
  <PresentationFormat>Presentazione su schermo (16:9)</PresentationFormat>
  <Paragraphs>36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Tema di Office</vt:lpstr>
      <vt:lpstr>Dic-2022</vt:lpstr>
      <vt:lpstr>Dic-2022– Week 1</vt:lpstr>
      <vt:lpstr>Dic-2022– Week 2</vt:lpstr>
      <vt:lpstr>Dic-2022– Week 3</vt:lpstr>
      <vt:lpstr>Dic-2022– Week 4</vt:lpstr>
      <vt:lpstr>01-Dic-22</vt:lpstr>
      <vt:lpstr>02-Dic-22</vt:lpstr>
      <vt:lpstr>03-Dic-22</vt:lpstr>
      <vt:lpstr>04-Dic-22</vt:lpstr>
      <vt:lpstr>05-Dic-22</vt:lpstr>
      <vt:lpstr>06-Dic-22</vt:lpstr>
      <vt:lpstr>07-Dic-22</vt:lpstr>
      <vt:lpstr>08-Dic-22</vt:lpstr>
      <vt:lpstr>09-Dic-22</vt:lpstr>
      <vt:lpstr>10-Dic-22</vt:lpstr>
      <vt:lpstr>11-Dic-22</vt:lpstr>
      <vt:lpstr>12-Dic-22</vt:lpstr>
      <vt:lpstr>13-Dic-22</vt:lpstr>
      <vt:lpstr>14-Dic-22</vt:lpstr>
      <vt:lpstr>15-Dic-22</vt:lpstr>
      <vt:lpstr>16-Dic-22</vt:lpstr>
      <vt:lpstr>17-Dic-22</vt:lpstr>
      <vt:lpstr>18-Dic-22</vt:lpstr>
      <vt:lpstr>19-Dic-22</vt:lpstr>
      <vt:lpstr>20-Dic-22</vt:lpstr>
      <vt:lpstr>21-Dic-22</vt:lpstr>
      <vt:lpstr>22-Dic-22</vt:lpstr>
      <vt:lpstr>23-Dic-22</vt:lpstr>
      <vt:lpstr>24-Dic-22</vt:lpstr>
      <vt:lpstr>25-Dic-22</vt:lpstr>
      <vt:lpstr>26-Dic-22</vt:lpstr>
      <vt:lpstr>27-Dic-22</vt:lpstr>
      <vt:lpstr>28-Dic-22</vt:lpstr>
      <vt:lpstr>29-Dic-22</vt:lpstr>
      <vt:lpstr>30-Dic-22</vt:lpstr>
      <vt:lpstr>31-Dic-22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07-Jan-23</dc:title>
  <dc:creator>PC-LED</dc:creator>
  <cp:lastModifiedBy>User</cp:lastModifiedBy>
  <cp:revision>184</cp:revision>
  <dcterms:created xsi:type="dcterms:W3CDTF">2022-12-22T09:33:31Z</dcterms:created>
  <dcterms:modified xsi:type="dcterms:W3CDTF">2023-03-01T12:07:10Z</dcterms:modified>
</cp:coreProperties>
</file>