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90" r:id="rId3"/>
    <p:sldId id="291" r:id="rId4"/>
    <p:sldId id="292" r:id="rId5"/>
    <p:sldId id="293" r:id="rId6"/>
    <p:sldId id="25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19" r:id="rId33"/>
    <p:sldId id="320" r:id="rId34"/>
    <p:sldId id="321" r:id="rId35"/>
    <p:sldId id="322" r:id="rId36"/>
    <p:sldId id="323" r:id="rId37"/>
  </p:sldIdLst>
  <p:sldSz cx="9144000" cy="5143500" type="screen16x9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 varScale="1">
        <p:scale>
          <a:sx n="142" d="100"/>
          <a:sy n="142" d="100"/>
        </p:scale>
        <p:origin x="-660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B17D1-DDFC-43DC-8220-9E549FEE68C3}" type="datetimeFigureOut">
              <a:rPr lang="it-IT" smtClean="0"/>
              <a:pPr/>
              <a:t>01/09/2023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C16E-614B-40D6-B1E1-C20D0C8F731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AUGUST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05-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1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06-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9"/>
            <a:ext cx="1407040" cy="3929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07-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4" y="555528"/>
            <a:ext cx="9145431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40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08-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0"/>
            <a:ext cx="1407039" cy="39296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09-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3" y="555528"/>
            <a:ext cx="9145429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9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10-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1"/>
            <a:ext cx="1407038" cy="39296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11-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2" y="555528"/>
            <a:ext cx="9145427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8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12-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2"/>
            <a:ext cx="1407037" cy="392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13-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1" y="555528"/>
            <a:ext cx="9145425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7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14-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4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3"/>
            <a:ext cx="1407036" cy="3929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August– Week 1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0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15-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0" y="555528"/>
            <a:ext cx="9145423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6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16-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3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4"/>
            <a:ext cx="1407035" cy="3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17-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9" y="555528"/>
            <a:ext cx="9145421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5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18-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2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5"/>
            <a:ext cx="1407034" cy="3929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19-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8" y="555528"/>
            <a:ext cx="9145419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4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20-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1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6"/>
            <a:ext cx="1407033" cy="3929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21-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7" y="555528"/>
            <a:ext cx="9145417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3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22-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5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7"/>
            <a:ext cx="1407032" cy="3929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23-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6" y="555528"/>
            <a:ext cx="9145415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2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24-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8"/>
            <a:ext cx="1407031" cy="39296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August– Week 2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25-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5" y="555528"/>
            <a:ext cx="9145413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1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26-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8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49"/>
            <a:ext cx="1407030" cy="3929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27-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4" y="555528"/>
            <a:ext cx="9145411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30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28-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7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0"/>
            <a:ext cx="1407029" cy="39296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29-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3" y="555528"/>
            <a:ext cx="9145409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9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30- </a:t>
            </a:r>
            <a:r>
              <a:rPr lang="it-IT" sz="2000" dirty="0" smtClean="0"/>
              <a:t>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6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1"/>
            <a:ext cx="1407028" cy="3929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31- </a:t>
            </a:r>
            <a:r>
              <a:rPr lang="it-IT" sz="2000" dirty="0" smtClean="0"/>
              <a:t>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52" y="555528"/>
            <a:ext cx="9145407" cy="4587945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52"/>
            <a:ext cx="1407028" cy="39296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August – Week 3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408" y="123478"/>
            <a:ext cx="7571184" cy="432048"/>
          </a:xfrm>
        </p:spPr>
        <p:txBody>
          <a:bodyPr>
            <a:normAutofit/>
          </a:bodyPr>
          <a:lstStyle/>
          <a:p>
            <a:r>
              <a:rPr lang="it-IT" sz="1800" dirty="0" smtClean="0"/>
              <a:t>August – Week 4</a:t>
            </a:r>
            <a:endParaRPr lang="it-IT" dirty="0"/>
          </a:p>
        </p:txBody>
      </p:sp>
      <p:pic>
        <p:nvPicPr>
          <p:cNvPr id="7" name="Immagine 6" descr="Marco_Feb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" y="577750"/>
            <a:ext cx="9142100" cy="458628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01-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60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7"/>
            <a:ext cx="1407042" cy="3929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02-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03-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6" y="555528"/>
            <a:ext cx="9145435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2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04- August -23</a:t>
            </a:r>
            <a:endParaRPr lang="it-IT" sz="2000" dirty="0"/>
          </a:p>
        </p:txBody>
      </p:sp>
      <p:pic>
        <p:nvPicPr>
          <p:cNvPr id="11" name="Segnaposto contenuto 10" descr="202212_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685965" y="555528"/>
            <a:ext cx="9145433" cy="4587959"/>
          </a:xfrm>
        </p:spPr>
      </p:pic>
      <p:pic>
        <p:nvPicPr>
          <p:cNvPr id="6" name="Immagine 5" descr="Cal_202212_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1449" y="10238"/>
            <a:ext cx="1407041" cy="39296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co_Apr23_ProdottiCompleti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Marco_Apr23_ProdottiCompleti</Template>
  <TotalTime>525</TotalTime>
  <Words>141</Words>
  <Application>Microsoft Office PowerPoint</Application>
  <PresentationFormat>Presentazione su schermo (16:9)</PresentationFormat>
  <Paragraphs>36</Paragraphs>
  <Slides>36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36</vt:i4>
      </vt:variant>
    </vt:vector>
  </HeadingPairs>
  <TitlesOfParts>
    <vt:vector size="37" baseType="lpstr">
      <vt:lpstr>Marco_Apr23_ProdottiCompleti</vt:lpstr>
      <vt:lpstr>AUGUST</vt:lpstr>
      <vt:lpstr>August– Week 1</vt:lpstr>
      <vt:lpstr>August– Week 2</vt:lpstr>
      <vt:lpstr>August – Week 3</vt:lpstr>
      <vt:lpstr>August – Week 4</vt:lpstr>
      <vt:lpstr>01- August -23</vt:lpstr>
      <vt:lpstr>02- August -23</vt:lpstr>
      <vt:lpstr>03- August -23</vt:lpstr>
      <vt:lpstr>04- August -23</vt:lpstr>
      <vt:lpstr>05- August -23</vt:lpstr>
      <vt:lpstr>06- August -23</vt:lpstr>
      <vt:lpstr>07- August -23</vt:lpstr>
      <vt:lpstr>08- August -23</vt:lpstr>
      <vt:lpstr>09- August -23</vt:lpstr>
      <vt:lpstr>10- August -23</vt:lpstr>
      <vt:lpstr>11- August -23</vt:lpstr>
      <vt:lpstr>12- August -23</vt:lpstr>
      <vt:lpstr>13- August -23</vt:lpstr>
      <vt:lpstr>14- August -23</vt:lpstr>
      <vt:lpstr>15- August -23</vt:lpstr>
      <vt:lpstr>16- August -23</vt:lpstr>
      <vt:lpstr>17- August -23</vt:lpstr>
      <vt:lpstr>18- August -23</vt:lpstr>
      <vt:lpstr>19- August -23</vt:lpstr>
      <vt:lpstr>20- August -23</vt:lpstr>
      <vt:lpstr>21- August -23</vt:lpstr>
      <vt:lpstr>22- August -23</vt:lpstr>
      <vt:lpstr>23- August -23</vt:lpstr>
      <vt:lpstr>24- August -23</vt:lpstr>
      <vt:lpstr>25- August -23</vt:lpstr>
      <vt:lpstr>26- August -23</vt:lpstr>
      <vt:lpstr>27- August -23</vt:lpstr>
      <vt:lpstr>28- August -23</vt:lpstr>
      <vt:lpstr>29- August -23</vt:lpstr>
      <vt:lpstr>30- August -23</vt:lpstr>
      <vt:lpstr>31- August -23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JULY</dc:title>
  <dc:creator>User</dc:creator>
  <cp:lastModifiedBy>User</cp:lastModifiedBy>
  <cp:revision>11</cp:revision>
  <dcterms:created xsi:type="dcterms:W3CDTF">2023-07-03T07:44:43Z</dcterms:created>
  <dcterms:modified xsi:type="dcterms:W3CDTF">2023-09-01T08:39:46Z</dcterms:modified>
</cp:coreProperties>
</file>