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92" r:id="rId5"/>
    <p:sldId id="293" r:id="rId6"/>
    <p:sldId id="257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4" r:id="rId37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17D1-DDFC-43DC-8220-9E549FEE68C3}" type="datetimeFigureOut">
              <a:rPr lang="it-IT" smtClean="0"/>
              <a:pPr/>
              <a:t>09/05/2023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APRIL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2" cy="4586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05-Apr-23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1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06-Apr-23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1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07-Apr-23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0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08-Apr-23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40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09-Apr-23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39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10-Apr-23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9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11-Apr-23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8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12-Apr-23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8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7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7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April</a:t>
            </a:r>
            <a:r>
              <a:rPr lang="it-IT" sz="1800" dirty="0" smtClean="0"/>
              <a:t> – Week 1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6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16-Apr-23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6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17-Apr-23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5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18-Apr-23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5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4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4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21-Apr-23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3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3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2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24-Apr-23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2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April</a:t>
            </a:r>
            <a:r>
              <a:rPr lang="it-IT" sz="1800" dirty="0" smtClean="0"/>
              <a:t> – Week 2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1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26-Apr-23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9"/>
            <a:ext cx="1407031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27-Apr-23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9"/>
            <a:ext cx="1407030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28-Apr-23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0"/>
            <a:ext cx="1407030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28-Apr-23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0"/>
            <a:ext cx="1407030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29-Apr-23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3" y="555528"/>
            <a:ext cx="9145409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0"/>
            <a:ext cx="1407029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30-Apr-23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3" y="555528"/>
            <a:ext cx="9145409" cy="458794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1"/>
            <a:ext cx="1407029" cy="392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April</a:t>
            </a:r>
            <a:r>
              <a:rPr lang="it-IT" sz="1800" dirty="0" smtClean="0"/>
              <a:t> – </a:t>
            </a:r>
            <a:r>
              <a:rPr lang="it-IT" sz="1800" dirty="0" smtClean="0"/>
              <a:t>Week 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err="1" smtClean="0"/>
              <a:t>April</a:t>
            </a:r>
            <a:r>
              <a:rPr lang="it-IT" sz="1800" dirty="0" smtClean="0"/>
              <a:t> </a:t>
            </a:r>
            <a:r>
              <a:rPr lang="it-IT" sz="1800" dirty="0" smtClean="0"/>
              <a:t>– </a:t>
            </a:r>
            <a:r>
              <a:rPr lang="it-IT" sz="1800" dirty="0" smtClean="0"/>
              <a:t>Week 4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01-Apr-23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7" y="555528"/>
            <a:ext cx="9145437" cy="458796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6"/>
            <a:ext cx="1407043" cy="3929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02-Apr-23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7" y="555528"/>
            <a:ext cx="9145437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7"/>
            <a:ext cx="1407043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03-Apr-23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7"/>
            <a:ext cx="1407042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04-Apr-23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2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co_Feb23_ProdottiComplet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Marco_Feb23_ProdottiCompleti</Template>
  <TotalTime>1595</TotalTime>
  <Words>48</Words>
  <Application>Microsoft Office PowerPoint</Application>
  <PresentationFormat>Presentazione su schermo (16:9)</PresentationFormat>
  <Paragraphs>36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Marco_Feb23_ProdottiCompleti</vt:lpstr>
      <vt:lpstr>APRIL</vt:lpstr>
      <vt:lpstr>April – Week 1</vt:lpstr>
      <vt:lpstr>April – Week 2</vt:lpstr>
      <vt:lpstr>April – Week 3</vt:lpstr>
      <vt:lpstr>April – Week 4</vt:lpstr>
      <vt:lpstr>01-Apr-23</vt:lpstr>
      <vt:lpstr>02-Apr-23</vt:lpstr>
      <vt:lpstr>03-Apr-23</vt:lpstr>
      <vt:lpstr>04-Apr-23</vt:lpstr>
      <vt:lpstr>05-Apr-23</vt:lpstr>
      <vt:lpstr>06-Apr-23</vt:lpstr>
      <vt:lpstr>07-Apr-23</vt:lpstr>
      <vt:lpstr>08-Apr-23</vt:lpstr>
      <vt:lpstr>09-Apr-23</vt:lpstr>
      <vt:lpstr>10-Apr-23</vt:lpstr>
      <vt:lpstr>11-Apr-23</vt:lpstr>
      <vt:lpstr>12-Apr-23</vt:lpstr>
      <vt:lpstr>13-Apr-23</vt:lpstr>
      <vt:lpstr>14-Apr-23</vt:lpstr>
      <vt:lpstr>15-Apr-23</vt:lpstr>
      <vt:lpstr>16-Apr-23</vt:lpstr>
      <vt:lpstr>17-Apr-23</vt:lpstr>
      <vt:lpstr>18-Apr-23</vt:lpstr>
      <vt:lpstr>19-Apr-23</vt:lpstr>
      <vt:lpstr>20-Apr-23</vt:lpstr>
      <vt:lpstr>21-Apr-23</vt:lpstr>
      <vt:lpstr>22-Apr-23</vt:lpstr>
      <vt:lpstr>23-Apr-23</vt:lpstr>
      <vt:lpstr>24-Apr-23</vt:lpstr>
      <vt:lpstr>25-Apr-23</vt:lpstr>
      <vt:lpstr>26-Apr-23</vt:lpstr>
      <vt:lpstr>27-Apr-23</vt:lpstr>
      <vt:lpstr>28-Apr-23</vt:lpstr>
      <vt:lpstr>28-Apr-23</vt:lpstr>
      <vt:lpstr>29-Apr-23</vt:lpstr>
      <vt:lpstr>30-Apr-23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 FARE</dc:title>
  <dc:creator>User</dc:creator>
  <cp:lastModifiedBy>User</cp:lastModifiedBy>
  <cp:revision>164</cp:revision>
  <dcterms:created xsi:type="dcterms:W3CDTF">2023-04-03T10:46:54Z</dcterms:created>
  <dcterms:modified xsi:type="dcterms:W3CDTF">2023-05-09T11:09:21Z</dcterms:modified>
</cp:coreProperties>
</file>