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6FB8-9435-45F1-A1F8-F9CCAA85F037}" type="datetimeFigureOut">
              <a:rPr lang="it-IT" smtClean="0"/>
              <a:pPr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AB1E-4AB9-4F57-9AF0-77007E580E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Ott-2022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1"/>
            <a:ext cx="9142100" cy="458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July-2023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" y="577750"/>
            <a:ext cx="9142098" cy="458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August-2023</a:t>
            </a:r>
            <a:endParaRPr lang="it-IT" dirty="0"/>
          </a:p>
        </p:txBody>
      </p:sp>
      <p:pic>
        <p:nvPicPr>
          <p:cNvPr id="4" name="Immagine 3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Nov-2022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1"/>
            <a:ext cx="9142100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Dic-2022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1"/>
            <a:ext cx="9142102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Gen-2023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2" cy="458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Feb-2023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50"/>
            <a:ext cx="9144000" cy="458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Mar-2023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2" cy="458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Apr-2023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2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May-2023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June-2023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0"/>
            <a:ext cx="9142100" cy="458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11</Words>
  <Application>Microsoft Office PowerPoint</Application>
  <PresentationFormat>Presentazione su schermo (16:9)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Ott-2022</vt:lpstr>
      <vt:lpstr>Nov-2022</vt:lpstr>
      <vt:lpstr>Dic-2022</vt:lpstr>
      <vt:lpstr>Gen-2023</vt:lpstr>
      <vt:lpstr>Feb-2023</vt:lpstr>
      <vt:lpstr>Mar-2023</vt:lpstr>
      <vt:lpstr>Apr-2023</vt:lpstr>
      <vt:lpstr>May-2023</vt:lpstr>
      <vt:lpstr>June-2023</vt:lpstr>
      <vt:lpstr>July-2023</vt:lpstr>
      <vt:lpstr>August-2023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Dic-2022</dc:title>
  <dc:creator>User</dc:creator>
  <cp:lastModifiedBy>User</cp:lastModifiedBy>
  <cp:revision>211</cp:revision>
  <dcterms:created xsi:type="dcterms:W3CDTF">2023-03-01T16:27:36Z</dcterms:created>
  <dcterms:modified xsi:type="dcterms:W3CDTF">2023-09-01T08:41:01Z</dcterms:modified>
</cp:coreProperties>
</file>