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7" r:id="rId4"/>
    <p:sldId id="256" r:id="rId5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552" y="-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29/03/2023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838" y="231750"/>
            <a:ext cx="9335676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838" y="231750"/>
            <a:ext cx="9335676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838" y="231750"/>
            <a:ext cx="9335676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838" y="231750"/>
            <a:ext cx="9335676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0</Words>
  <Application>Microsoft Office PowerPoint</Application>
  <PresentationFormat>Presentazione su schermo (16:9)</PresentationFormat>
  <Paragraphs>0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Diapositiva 1</vt:lpstr>
      <vt:lpstr>Diapositiva 2</vt:lpstr>
      <vt:lpstr>Diapositiva 3</vt:lpstr>
      <vt:lpstr>Diapositiva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PC-LED</dc:creator>
  <cp:lastModifiedBy>User</cp:lastModifiedBy>
  <cp:revision>15</cp:revision>
  <dcterms:created xsi:type="dcterms:W3CDTF">2023-03-29T14:37:53Z</dcterms:created>
  <dcterms:modified xsi:type="dcterms:W3CDTF">2023-03-29T17:06:50Z</dcterms:modified>
</cp:coreProperties>
</file>