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260" r:id="rId3"/>
    <p:sldId id="261" r:id="rId4"/>
    <p:sldId id="263" r:id="rId5"/>
    <p:sldId id="266" r:id="rId6"/>
    <p:sldId id="277" r:id="rId7"/>
    <p:sldId id="276" r:id="rId8"/>
    <p:sldId id="270" r:id="rId9"/>
    <p:sldId id="269" r:id="rId10"/>
    <p:sldId id="268" r:id="rId11"/>
    <p:sldId id="267" r:id="rId12"/>
    <p:sldId id="279" r:id="rId13"/>
    <p:sldId id="278" r:id="rId14"/>
    <p:sldId id="300" r:id="rId15"/>
    <p:sldId id="299" r:id="rId16"/>
    <p:sldId id="298" r:id="rId17"/>
    <p:sldId id="297" r:id="rId18"/>
    <p:sldId id="296" r:id="rId19"/>
    <p:sldId id="295" r:id="rId20"/>
    <p:sldId id="294" r:id="rId21"/>
    <p:sldId id="293" r:id="rId22"/>
    <p:sldId id="292" r:id="rId23"/>
    <p:sldId id="291" r:id="rId24"/>
    <p:sldId id="290" r:id="rId25"/>
    <p:sldId id="289" r:id="rId26"/>
    <p:sldId id="288" r:id="rId27"/>
    <p:sldId id="287" r:id="rId28"/>
    <p:sldId id="286" r:id="rId29"/>
    <p:sldId id="285" r:id="rId30"/>
    <p:sldId id="284" r:id="rId31"/>
    <p:sldId id="283" r:id="rId32"/>
    <p:sldId id="280" r:id="rId33"/>
    <p:sldId id="301" r:id="rId34"/>
    <p:sldId id="302" r:id="rId35"/>
    <p:sldId id="303" r:id="rId36"/>
    <p:sldId id="304" r:id="rId37"/>
    <p:sldId id="305" r:id="rId38"/>
    <p:sldId id="306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1494" autoAdjust="0"/>
  </p:normalViewPr>
  <p:slideViewPr>
    <p:cSldViewPr>
      <p:cViewPr>
        <p:scale>
          <a:sx n="150" d="100"/>
          <a:sy n="150" d="100"/>
        </p:scale>
        <p:origin x="-504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F5D24-7300-45EF-AD4C-C972D9ACD26B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9872E-CAD0-476B-8883-E69AE335DB9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Calibrazione:</a:t>
            </a:r>
          </a:p>
          <a:p>
            <a:endParaRPr lang="it-IT" dirty="0" smtClean="0"/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p1=[1:115];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p2=[p1(end)+1:212];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p3=[p2(end)+1:288];</a:t>
            </a:r>
          </a:p>
          <a:p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Transizione</a:t>
            </a:r>
            <a:r>
              <a:rPr lang="it-IT" baseline="0" dirty="0" smtClean="0"/>
              <a:t> 1 </a:t>
            </a:r>
            <a:r>
              <a:rPr lang="it-IT" dirty="0" smtClean="0"/>
              <a:t>: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x=mean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(log(R(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idx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,p2(1):p2(1)+10))),2); con TRS2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Tranisizione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x=mean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(log(R(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idx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,p3(1):p3(1)+47))),2); con TRS3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su transizione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T(:,p2(1))=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(T(:,p2(1)-3:p2(1)+3),2);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T(:,p2(1)+10)=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(T(:,p2(1)+10-3:p2(1)+10+3),2);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T(:,p3(1))=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(T(:,p3(1)-3:p3(1)+3),2);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T(:,p3(1)+46)=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(T(:,p3(1)+46-5:p3(1)+46+5),2);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T(:,p3(1)+47)=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(T(:,p3(1)+47-5:p3(1)+47+5),2);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T(:,p3(1)+48)=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(T(:,p3(1)+48-5:p3(1)+48+5),2);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T(:,p3(1)+49)=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(T(:,p3(1)+49-5:p3(1)+49+5),2);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dirty="0" smtClean="0"/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1-288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</a:t>
            </a:r>
            <a:r>
              <a:rPr lang="it-IT" baseline="0" dirty="0" err="1" smtClean="0"/>
              <a:t>--</a:t>
            </a:r>
            <a:r>
              <a:rPr lang="it-IT" baseline="0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1-288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</a:t>
            </a:r>
            <a:r>
              <a:rPr lang="it-IT" baseline="0" smtClean="0"/>
              <a:t>	1-288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1-228,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229-288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Idx</a:t>
            </a:r>
            <a:r>
              <a:rPr lang="it-IT" dirty="0" smtClean="0"/>
              <a:t>: 7490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CAL: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RS00)	1-180, </a:t>
            </a:r>
          </a:p>
          <a:p>
            <a:r>
              <a:rPr lang="it-IT" baseline="0" dirty="0" smtClean="0"/>
              <a:t>RS12)  	</a:t>
            </a:r>
            <a:r>
              <a:rPr lang="it-IT" baseline="0" dirty="0" err="1" smtClean="0"/>
              <a:t>--</a:t>
            </a:r>
            <a:endParaRPr lang="it-IT" baseline="0" dirty="0" smtClean="0"/>
          </a:p>
          <a:p>
            <a:r>
              <a:rPr lang="it-IT" baseline="0" dirty="0" smtClean="0"/>
              <a:t>RS00)	180-288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872E-CAD0-476B-8883-E69AE335DB9A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6928" y="555526"/>
            <a:ext cx="9147360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1832" y="1213821"/>
            <a:ext cx="1512167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27534"/>
            <a:ext cx="8700915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9457" name="Picture 1" descr="C:\Users\User\AppData\Local\Temp\ConnectorClipboard5763414032048912955\image167162966511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2146994"/>
            <a:ext cx="1053304" cy="2945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000" y="626400"/>
            <a:ext cx="8701200" cy="436320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4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1995686"/>
            <a:ext cx="1050509" cy="29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7007" y="626400"/>
            <a:ext cx="8699214" cy="436320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6928" y="555526"/>
            <a:ext cx="9147360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1832" y="1213822"/>
            <a:ext cx="1512167" cy="3929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31-Dic-22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smtClean="0"/>
              <a:t>02-Jan-23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smtClean="0"/>
              <a:t>04-Jan-23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smtClean="0"/>
              <a:t>06-Jan-23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8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6928" y="667485"/>
            <a:ext cx="9147360" cy="43640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1832" y="1213822"/>
            <a:ext cx="1512166" cy="3929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smtClean="0"/>
              <a:t>07-Jan-23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9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626401"/>
            <a:ext cx="8699214" cy="436319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9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007" y="732875"/>
            <a:ext cx="8699214" cy="4150250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1999474"/>
            <a:ext cx="1050509" cy="29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62" y="732875"/>
            <a:ext cx="8272923" cy="4150250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6" cy="216023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4"/>
            <a:ext cx="1050509" cy="293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62" y="732875"/>
            <a:ext cx="8272923" cy="415024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6" cy="216023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4"/>
            <a:ext cx="1050508" cy="293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61" y="732875"/>
            <a:ext cx="8272921" cy="4150249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5" cy="216023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5"/>
            <a:ext cx="1050508" cy="293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61" y="732875"/>
            <a:ext cx="8272921" cy="4150248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5" cy="216023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5"/>
            <a:ext cx="1050507" cy="293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60" y="732875"/>
            <a:ext cx="8272919" cy="4150248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4" cy="216023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6"/>
            <a:ext cx="1050507" cy="29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60" y="732875"/>
            <a:ext cx="8272919" cy="4150247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4" cy="216023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6"/>
            <a:ext cx="1050506" cy="29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9" y="732875"/>
            <a:ext cx="8272917" cy="4150247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0"/>
            <a:ext cx="1545003" cy="216023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7"/>
            <a:ext cx="1050506" cy="29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6928" y="667485"/>
            <a:ext cx="9147360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9" y="732875"/>
            <a:ext cx="8272917" cy="4150246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1"/>
            <a:ext cx="1545003" cy="216023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7"/>
            <a:ext cx="1050505" cy="29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8" y="732875"/>
            <a:ext cx="8272915" cy="4150246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1"/>
            <a:ext cx="1545002" cy="216023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8"/>
            <a:ext cx="1050505" cy="29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8" y="732875"/>
            <a:ext cx="8272915" cy="4150245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1"/>
            <a:ext cx="1545002" cy="216023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8"/>
            <a:ext cx="1050504" cy="29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7" y="732875"/>
            <a:ext cx="8272913" cy="4150245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1"/>
            <a:ext cx="1545001" cy="216023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9"/>
            <a:ext cx="1050504" cy="29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7" y="732875"/>
            <a:ext cx="8272913" cy="4150244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2"/>
            <a:ext cx="1545001" cy="216023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39"/>
            <a:ext cx="1050503" cy="29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6" y="732875"/>
            <a:ext cx="8272911" cy="4150244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2"/>
            <a:ext cx="1545000" cy="216023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40"/>
            <a:ext cx="1050503" cy="29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6" y="732875"/>
            <a:ext cx="8272911" cy="4150243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2"/>
            <a:ext cx="1545000" cy="216023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40"/>
            <a:ext cx="1050502" cy="29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5" y="732875"/>
            <a:ext cx="8272909" cy="4150243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2"/>
            <a:ext cx="1544999" cy="216023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41"/>
            <a:ext cx="1050502" cy="29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25-Jan-23</a:t>
            </a:r>
            <a:endParaRPr lang="it-IT" sz="2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10" descr="202212_0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3855" y="732875"/>
            <a:ext cx="8272909" cy="4150242"/>
          </a:xfrm>
          <a:prstGeom prst="rect">
            <a:avLst/>
          </a:prstGeo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879" y="2"/>
            <a:ext cx="1544999" cy="216022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12360" y="2001141"/>
            <a:ext cx="1050501" cy="29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27534"/>
            <a:ext cx="8700915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23553" name="Picture 1" descr="C:\Users\User\AppData\Local\Temp\ConnectorClipboard5763414032048912955\image167163933720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067694"/>
            <a:ext cx="1053219" cy="29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27534"/>
            <a:ext cx="8700915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0241" name="Picture 1" descr="C:\Users\User\AppData\Local\Temp\ConnectorClipboard5763414032048912955\image167163914436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067694"/>
            <a:ext cx="1053219" cy="29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27534"/>
            <a:ext cx="8700915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6" name="Picture 1" descr="C:\Users\User\AppData\Local\Temp\ConnectorClipboard5763414032048912955\image167163897278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067694"/>
            <a:ext cx="1053219" cy="29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27534"/>
            <a:ext cx="8700915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5361" name="Picture 1" descr="C:\Users\User\AppData\Local\Temp\ConnectorClipboard5763414032048912955\image167163553330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198700"/>
            <a:ext cx="1053219" cy="29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17-Dic-22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27534"/>
            <a:ext cx="8700915" cy="4364053"/>
          </a:xfrm>
        </p:spPr>
      </p:pic>
      <p:pic>
        <p:nvPicPr>
          <p:cNvPr id="7" name="Immagine 6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8764" y="0"/>
            <a:ext cx="1545236" cy="2160239"/>
          </a:xfrm>
          <a:prstGeom prst="rect">
            <a:avLst/>
          </a:prstGeom>
        </p:spPr>
      </p:pic>
      <p:pic>
        <p:nvPicPr>
          <p:cNvPr id="17409" name="Picture 1" descr="C:\Users\User\AppData\Local\Temp\ConnectorClipboard5763414032048912955\image167163516549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198700"/>
            <a:ext cx="1053219" cy="29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42986</TotalTime>
  <Words>324</Words>
  <Application>Microsoft Office PowerPoint</Application>
  <PresentationFormat>Presentazione su schermo (16:9)</PresentationFormat>
  <Paragraphs>186</Paragraphs>
  <Slides>48</Slides>
  <Notes>45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07-Dic-22</vt:lpstr>
      <vt:lpstr>08-Dic-22</vt:lpstr>
      <vt:lpstr>09-Dic-22</vt:lpstr>
      <vt:lpstr>10-Dic-22</vt:lpstr>
      <vt:lpstr>13-Dic-22</vt:lpstr>
      <vt:lpstr>14-Dic-22</vt:lpstr>
      <vt:lpstr>15-Dic-22</vt:lpstr>
      <vt:lpstr>16-Dic-22</vt:lpstr>
      <vt:lpstr>17-Dic-22</vt:lpstr>
      <vt:lpstr>18-Dic-22</vt:lpstr>
      <vt:lpstr>19-Dic-22</vt:lpstr>
      <vt:lpstr>20-Dic-22</vt:lpstr>
      <vt:lpstr>21-Dic-22</vt:lpstr>
      <vt:lpstr>22-Dic-22</vt:lpstr>
      <vt:lpstr>23-Dic-22</vt:lpstr>
      <vt:lpstr>24-Dic-22</vt:lpstr>
      <vt:lpstr>25-Dic-22</vt:lpstr>
      <vt:lpstr>26-Dic-22</vt:lpstr>
      <vt:lpstr>27-Dic-22</vt:lpstr>
      <vt:lpstr>28-Dic-22</vt:lpstr>
      <vt:lpstr>29-Dic-22</vt:lpstr>
      <vt:lpstr>30-Dic-22</vt:lpstr>
      <vt:lpstr>31-Dic-22</vt:lpstr>
      <vt:lpstr>01-Jan-23</vt:lpstr>
      <vt:lpstr>02-Jan-23</vt:lpstr>
      <vt:lpstr>03-Jan-23</vt:lpstr>
      <vt:lpstr>04-Jan-23</vt:lpstr>
      <vt:lpstr>05-Jan-23</vt:lpstr>
      <vt:lpstr>06-Jan-23</vt:lpstr>
      <vt:lpstr>07-Jan-23</vt:lpstr>
      <vt:lpstr>08-Jan-23</vt:lpstr>
      <vt:lpstr>09-Jan-23</vt:lpstr>
      <vt:lpstr>10-Jan-23</vt:lpstr>
      <vt:lpstr>11-Jan-23</vt:lpstr>
      <vt:lpstr>12-Jan-23</vt:lpstr>
      <vt:lpstr>13-Jan-23</vt:lpstr>
      <vt:lpstr>14-Jan-23</vt:lpstr>
      <vt:lpstr>15-Jan-23</vt:lpstr>
      <vt:lpstr>16-Jan-23</vt:lpstr>
      <vt:lpstr>17-Jan-23</vt:lpstr>
      <vt:lpstr>18-Jan-23</vt:lpstr>
      <vt:lpstr>19-Jan-23</vt:lpstr>
      <vt:lpstr>20-Jan-23</vt:lpstr>
      <vt:lpstr>21-Jan-23</vt:lpstr>
      <vt:lpstr>22-Jan-23</vt:lpstr>
      <vt:lpstr>23-Jan-23</vt:lpstr>
      <vt:lpstr>24-Jan-23</vt:lpstr>
      <vt:lpstr>25-Jan-23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7-Dic-22</dc:title>
  <dc:creator>PC-LED</dc:creator>
  <cp:lastModifiedBy>User</cp:lastModifiedBy>
  <cp:revision>3645</cp:revision>
  <dcterms:created xsi:type="dcterms:W3CDTF">2022-12-15T14:56:04Z</dcterms:created>
  <dcterms:modified xsi:type="dcterms:W3CDTF">2023-01-25T10:07:56Z</dcterms:modified>
</cp:coreProperties>
</file>