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7" r:id="rId2"/>
    <p:sldId id="256" r:id="rId3"/>
  </p:sldIdLst>
  <p:sldSz cx="12801600" cy="9601200" type="A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20"/>
    <p:restoredTop sz="94666"/>
  </p:normalViewPr>
  <p:slideViewPr>
    <p:cSldViewPr snapToGrid="0" showGuides="1">
      <p:cViewPr varScale="1">
        <p:scale>
          <a:sx n="88" d="100"/>
          <a:sy n="88" d="100"/>
        </p:scale>
        <p:origin x="3128" y="20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8971D-E568-1F48-9AE4-16FBE0A9216C}" type="datetimeFigureOut">
              <a:rPr lang="en-US" smtClean="0"/>
              <a:t>7/18/25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BD47C-9ACD-1341-8CED-327C5E1D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6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BD47C-9ACD-1341-8CED-327C5E1D0C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09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0961F-F537-8246-B033-F755225345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F1A59-56E1-3A89-F3D6-2AFAD8FB1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D6249-8C3A-6A8B-5FD6-7DEB1C54A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601B-680B-D84F-8AC0-87F0DB59C84E}" type="datetimeFigureOut">
              <a:rPr lang="en-US" smtClean="0"/>
              <a:t>7/18/25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2C36-6CD7-C5D6-069B-D8248B34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E54DE-7565-04D3-E0F7-D6F011ED2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0BC3-8F6F-F146-8C62-CB5FC757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32820-A75C-997A-2FE4-45763F92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D2569C-C28A-46A2-4A4C-4F44D95D9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FB1B7-302A-8245-679E-4CC2946EF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601B-680B-D84F-8AC0-87F0DB59C84E}" type="datetimeFigureOut">
              <a:rPr lang="en-US" smtClean="0"/>
              <a:t>7/18/25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5AC1B-44B2-71D8-8008-641543DE8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00752-E945-3E1E-6D59-6A4F08571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0BC3-8F6F-F146-8C62-CB5FC757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7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F40848-7BE4-93A7-12EB-F620637B45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02EE92-42FE-5BB4-9CE5-0EAC0AD4F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586E6-AC06-0120-1687-636C159C2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601B-680B-D84F-8AC0-87F0DB59C84E}" type="datetimeFigureOut">
              <a:rPr lang="en-US" smtClean="0"/>
              <a:t>7/18/25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79038-C262-C232-31CA-6949C0A14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56FD8-3321-1400-F0FE-C12D5FC7A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0BC3-8F6F-F146-8C62-CB5FC757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4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35A1B-04E5-7D42-5FB7-4C569A47F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7B989-3BFF-D74F-2262-A87657E7D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34430-D2AC-DF47-134C-1C6D34B3C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601B-680B-D84F-8AC0-87F0DB59C84E}" type="datetimeFigureOut">
              <a:rPr lang="en-US" smtClean="0"/>
              <a:t>7/18/25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F639D-6951-83CE-8B5C-A2E8C5F5D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93213-9953-1FC9-2D62-A44666AF9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0BC3-8F6F-F146-8C62-CB5FC757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5B860-BD32-01EB-5CA3-90BE4910D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442" y="2393634"/>
            <a:ext cx="11041380" cy="399383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D621C-7F41-B343-295B-8E899A981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3442" y="6425249"/>
            <a:ext cx="11041380" cy="210026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47634-5F16-267D-D55E-3D3FB9B38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601B-680B-D84F-8AC0-87F0DB59C84E}" type="datetimeFigureOut">
              <a:rPr lang="en-US" smtClean="0"/>
              <a:t>7/18/25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A5DBF-C884-1F95-35C3-B099EE531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9295E-F948-09EB-6D4A-050630EA5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0BC3-8F6F-F146-8C62-CB5FC757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7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F6263-B6B5-1D87-D465-B48C8991D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60C8C-7DE3-EEEC-BC63-E640F8AE65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8998E-5C83-0576-5014-4EBF6E187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F62BC-AC3C-2EAF-3772-5843F0260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601B-680B-D84F-8AC0-87F0DB59C84E}" type="datetimeFigureOut">
              <a:rPr lang="en-US" smtClean="0"/>
              <a:t>7/18/25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1ABE6-8C41-5081-DBEB-9FF26DD5F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25CFD-4DFC-1B4E-FCA2-06379D2DB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0BC3-8F6F-F146-8C62-CB5FC757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49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E2389-0909-4F49-E6FB-1CAD05AB9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BDC01-0930-4C9B-E8A9-737FC935B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C91DD-1390-37CF-22D4-71CF22F89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6F00BC-C3A5-9EF1-BB68-4206906AD5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FB464A-0873-7FAC-612A-D2071F6F7B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BFDE0C-C20F-A0D0-E052-5B3617AB4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601B-680B-D84F-8AC0-87F0DB59C84E}" type="datetimeFigureOut">
              <a:rPr lang="en-US" smtClean="0"/>
              <a:t>7/18/25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1AB34E-89A0-A6E5-0CF7-EE3C0AADD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2845CE-A327-E02C-8EC5-D071D1662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0BC3-8F6F-F146-8C62-CB5FC757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66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19FC7-6EB0-F914-4066-5BED98BE1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14C9C7-0482-4066-48CF-7E8459840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601B-680B-D84F-8AC0-87F0DB59C84E}" type="datetimeFigureOut">
              <a:rPr lang="en-US" smtClean="0"/>
              <a:t>7/18/25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B8465-CAE9-7F90-5802-C34BD744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862ADE-35C8-672C-7EC1-AD2A1A36A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0BC3-8F6F-F146-8C62-CB5FC757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9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A0113C-4BE6-8277-B701-78A5A7D78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601B-680B-D84F-8AC0-87F0DB59C84E}" type="datetimeFigureOut">
              <a:rPr lang="en-US" smtClean="0"/>
              <a:t>7/18/25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4EAB71-1101-73C5-11BF-2EE28FBF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9F3F2-915D-8DB1-7EEA-92AABE290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0BC3-8F6F-F146-8C62-CB5FC757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3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D12FE-170C-F8F9-2ABF-9E1FC84DD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D1ED6-3AF4-6DCC-0E07-0D9BC9CE5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66B484-2AF8-9018-9312-D509A0971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3732E-2906-54A0-727A-4908A1B4F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601B-680B-D84F-8AC0-87F0DB59C84E}" type="datetimeFigureOut">
              <a:rPr lang="en-US" smtClean="0"/>
              <a:t>7/18/25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13DE2-B1F5-2944-A43E-7D037E40F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1F65B-A01E-EC60-07A8-860551030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0BC3-8F6F-F146-8C62-CB5FC757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3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38E0A-FB39-8EB9-87EA-74D511AA3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2C8ECD-B9C8-5442-B69A-AE9D114B14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56262D-ABA0-1D7C-5FEA-5240E3337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D5681-0965-1985-5EC1-012AE4CE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601B-680B-D84F-8AC0-87F0DB59C84E}" type="datetimeFigureOut">
              <a:rPr lang="en-US" smtClean="0"/>
              <a:t>7/18/25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A81F5F-DDD5-524E-4328-624375896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086AA-11DE-2FC9-29D2-1F927AC3D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F0BC3-8F6F-F146-8C62-CB5FC757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3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637F7C-5461-9659-E4A9-6C53E683E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3CBF6-5443-200A-43AC-42B0C5C1C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74FA0-35B8-6A02-33D4-E89FD8F7DA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D601B-680B-D84F-8AC0-87F0DB59C84E}" type="datetimeFigureOut">
              <a:rPr lang="en-US" smtClean="0"/>
              <a:t>7/18/25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30D02-BA2C-BFA3-0468-0E78167D4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A54D3-C64F-21AE-BAA4-558C2655B9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F0BC3-8F6F-F146-8C62-CB5FC757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5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-nc-sa/4.0/deed.e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37A68-6879-C89B-43E6-1745B3181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110" y="406401"/>
            <a:ext cx="11041380" cy="824134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Please use the 2° slide as template and delete these instructions</a:t>
            </a:r>
          </a:p>
          <a:p>
            <a:r>
              <a:rPr lang="en-US" dirty="0"/>
              <a:t>name your file </a:t>
            </a:r>
            <a:r>
              <a:rPr lang="en-US" dirty="0" err="1"/>
              <a:t>firstauthor_title.pptx</a:t>
            </a:r>
            <a:r>
              <a:rPr lang="en-US" dirty="0"/>
              <a:t> where first author is the shortened (max 10 char) name of the first author and title is the shortened (max 10 char.) title</a:t>
            </a:r>
          </a:p>
          <a:p>
            <a:r>
              <a:rPr lang="en-US" dirty="0"/>
              <a:t>do not change the font or the size of the text: remember, this should be viewable on a screen or on a tablet</a:t>
            </a:r>
          </a:p>
          <a:p>
            <a:r>
              <a:rPr lang="en-US" dirty="0"/>
              <a:t>you are free to change the background </a:t>
            </a:r>
            <a:r>
              <a:rPr lang="en-US" dirty="0" err="1"/>
              <a:t>colour</a:t>
            </a:r>
            <a:r>
              <a:rPr lang="en-US" dirty="0"/>
              <a:t> but please stick to the color theme</a:t>
            </a:r>
          </a:p>
          <a:p>
            <a:r>
              <a:rPr lang="en-US" dirty="0"/>
              <a:t>add the logo of your institution to the upper left but leave the meeting logo on the upper right</a:t>
            </a:r>
          </a:p>
          <a:p>
            <a:r>
              <a:rPr lang="en-US" dirty="0"/>
              <a:t>you can modify the sections if you want but you should provide at least some detail of the background and methods</a:t>
            </a:r>
          </a:p>
          <a:p>
            <a:r>
              <a:rPr lang="en-US" dirty="0"/>
              <a:t>use a minimum of references cited as Parente et al., 2025, 10.3390/foods13111689 and add them at the bottom center or right</a:t>
            </a:r>
          </a:p>
          <a:p>
            <a:r>
              <a:rPr lang="en-US" dirty="0"/>
              <a:t>add any acknowledgements at the bottom right</a:t>
            </a:r>
          </a:p>
          <a:p>
            <a:r>
              <a:rPr lang="en-US" dirty="0"/>
              <a:t>use pictures with at least 150 </a:t>
            </a:r>
            <a:r>
              <a:rPr lang="en-US" dirty="0" err="1"/>
              <a:t>ppi</a:t>
            </a:r>
            <a:r>
              <a:rPr lang="en-US" dirty="0"/>
              <a:t> resolution</a:t>
            </a:r>
          </a:p>
          <a:p>
            <a:r>
              <a:rPr lang="en-US" dirty="0"/>
              <a:t>by submitting the abstract you are agreeing to a </a:t>
            </a:r>
            <a:r>
              <a:rPr lang="en-US" dirty="0">
                <a:hlinkClick r:id="rId2"/>
              </a:rPr>
              <a:t>https://creativecommons.org/licenses/by-nc-sa/4.0/deed.en</a:t>
            </a:r>
            <a:r>
              <a:rPr lang="en-US" dirty="0"/>
              <a:t> agreement; this is necessary for uploading the file on our website so that whoever is attending in remote can see it; therefore do not use any information which is sensitive or you want to </a:t>
            </a:r>
            <a:r>
              <a:rPr lang="en-US"/>
              <a:t>keep private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97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89231C-3548-FB6C-3F5D-C50F2C8F3364}"/>
              </a:ext>
            </a:extLst>
          </p:cNvPr>
          <p:cNvSpPr txBox="1"/>
          <p:nvPr/>
        </p:nvSpPr>
        <p:spPr>
          <a:xfrm>
            <a:off x="393700" y="-12700"/>
            <a:ext cx="11988800" cy="1872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Culturable yeasts in table olives: the </a:t>
            </a:r>
            <a:r>
              <a:rPr lang="en-GB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METAolive</a:t>
            </a:r>
            <a:r>
              <a:rPr lang="en-GB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collection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Pietrafesa, </a:t>
            </a: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(1)*, Ricciardi, A. (1), De Vivo, A. (2), Labella, M. G. (1), Parente, E. (1)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 Dept. of Agricultural, Forestry, Food and Environmental Sciences, University of Basilicata, Potenza, Italy (2) Dept. of Agriculture, University of Naples “Federico II”, Portici, </a:t>
            </a:r>
            <a:r>
              <a:rPr lang="en-GB" sz="1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Italy - * corresponding author: </a:t>
            </a:r>
            <a:r>
              <a:rPr lang="en-GB" sz="1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rocchina.pietrafesa@unibas.it</a:t>
            </a:r>
            <a:endParaRPr lang="en-GB" sz="1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  <a:buNone/>
            </a:pP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A69F65-DCDB-A7F8-C803-139ACEB6160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95106" y="1466295"/>
            <a:ext cx="3960000" cy="52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82ABDD8-9893-53E2-D18B-0A6755508E31}"/>
              </a:ext>
            </a:extLst>
          </p:cNvPr>
          <p:cNvSpPr txBox="1"/>
          <p:nvPr/>
        </p:nvSpPr>
        <p:spPr>
          <a:xfrm>
            <a:off x="3919511" y="9162376"/>
            <a:ext cx="49625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Advances in the microbiology of table olives – Matera 1-2/9/2025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00E831-F97E-16F3-12A6-A7F309434773}"/>
              </a:ext>
            </a:extLst>
          </p:cNvPr>
          <p:cNvSpPr txBox="1"/>
          <p:nvPr/>
        </p:nvSpPr>
        <p:spPr>
          <a:xfrm>
            <a:off x="8588375" y="6026140"/>
            <a:ext cx="37734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Fig x. At </a:t>
            </a:r>
            <a:r>
              <a:rPr lang="en-US" sz="1400" dirty="0" err="1"/>
              <a:t>vero</a:t>
            </a:r>
            <a:r>
              <a:rPr lang="en-US" sz="1400" dirty="0"/>
              <a:t> </a:t>
            </a:r>
            <a:r>
              <a:rPr lang="en-US" sz="1400" dirty="0" err="1"/>
              <a:t>eos</a:t>
            </a:r>
            <a:r>
              <a:rPr lang="en-US" sz="1400" dirty="0"/>
              <a:t> et </a:t>
            </a:r>
            <a:r>
              <a:rPr lang="en-US" sz="1400" dirty="0" err="1"/>
              <a:t>accusamus</a:t>
            </a:r>
            <a:r>
              <a:rPr lang="en-US" sz="1400" dirty="0"/>
              <a:t> et </a:t>
            </a:r>
            <a:r>
              <a:rPr lang="en-US" sz="1400" dirty="0" err="1"/>
              <a:t>iusto</a:t>
            </a:r>
            <a:r>
              <a:rPr lang="en-US" sz="1400" dirty="0"/>
              <a:t> </a:t>
            </a:r>
            <a:r>
              <a:rPr lang="en-US" sz="1400" dirty="0" err="1"/>
              <a:t>odio</a:t>
            </a:r>
            <a:r>
              <a:rPr lang="en-US" sz="1400" dirty="0"/>
              <a:t> </a:t>
            </a:r>
            <a:r>
              <a:rPr lang="en-US" sz="1400" dirty="0" err="1"/>
              <a:t>dignissimos</a:t>
            </a:r>
            <a:r>
              <a:rPr lang="en-US" sz="1400" dirty="0"/>
              <a:t> </a:t>
            </a:r>
            <a:r>
              <a:rPr lang="en-US" sz="1400" dirty="0" err="1"/>
              <a:t>ducimus</a:t>
            </a:r>
            <a:r>
              <a:rPr lang="en-US" sz="1400" dirty="0"/>
              <a:t> qui </a:t>
            </a:r>
            <a:r>
              <a:rPr lang="en-US" sz="1400" dirty="0" err="1"/>
              <a:t>blanditiis</a:t>
            </a:r>
            <a:r>
              <a:rPr lang="en-US" sz="1400" dirty="0"/>
              <a:t> </a:t>
            </a:r>
            <a:r>
              <a:rPr lang="en-US" sz="1400" dirty="0" err="1"/>
              <a:t>praesentium</a:t>
            </a:r>
            <a:r>
              <a:rPr lang="en-US" sz="1400" dirty="0"/>
              <a:t> </a:t>
            </a:r>
            <a:r>
              <a:rPr lang="en-US" sz="1400" dirty="0" err="1"/>
              <a:t>voluptatum</a:t>
            </a:r>
            <a:r>
              <a:rPr lang="en-US" sz="1400" dirty="0"/>
              <a:t> </a:t>
            </a:r>
            <a:r>
              <a:rPr lang="en-US" sz="1400" dirty="0" err="1"/>
              <a:t>deleniti</a:t>
            </a:r>
            <a:r>
              <a:rPr lang="en-US" sz="1400" dirty="0"/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3C1634-A9E0-78C0-8171-ED4B03CFA116}"/>
              </a:ext>
            </a:extLst>
          </p:cNvPr>
          <p:cNvSpPr txBox="1"/>
          <p:nvPr/>
        </p:nvSpPr>
        <p:spPr>
          <a:xfrm>
            <a:off x="254000" y="1466295"/>
            <a:ext cx="3960000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Background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vero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eos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accusamus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iusto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odio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dignissimos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ducimus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qui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blanditiis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praesentium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voluptatum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deleniti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atque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corrupti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quos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quas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molestias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excepturi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sint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occaecati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cupiditate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provident,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similique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sunt in culpa qui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officia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deserunt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mollitia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animi, id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laborum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dolorum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fuga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harum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quidem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rerum facilis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expedita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distinctio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Nam libero tempore, cum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soluta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nobis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eligendi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optio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cumque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nihil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impedit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quo minus id quod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maxime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placeat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possimus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omnis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assumenda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omnis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repellendus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C7175F-F44E-ACF2-5451-AC670EB3701C}"/>
              </a:ext>
            </a:extLst>
          </p:cNvPr>
          <p:cNvSpPr txBox="1"/>
          <p:nvPr/>
        </p:nvSpPr>
        <p:spPr>
          <a:xfrm>
            <a:off x="4343400" y="1466295"/>
            <a:ext cx="3960000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Results</a:t>
            </a:r>
          </a:p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Itaque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earum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rerum hic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tenetur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sapiente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delectus,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reiciendis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voluptatibus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maiores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alias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consequatur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perferendis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doloribus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asperiores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repellat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vero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eos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accusamus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iusto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odio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dignissimos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ducimus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qui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blanditiis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praesentium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voluptatum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deleniti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atque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corrupti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quos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quas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molestias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excepturi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sint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occaecati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cupiditate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provident,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similique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sunt in culpa qui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officia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deserunt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mollitia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animi, id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laborum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dolorum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fuga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C26D9A-1807-03B9-6FFC-ABEED4A23A35}"/>
              </a:ext>
            </a:extLst>
          </p:cNvPr>
          <p:cNvSpPr txBox="1"/>
          <p:nvPr/>
        </p:nvSpPr>
        <p:spPr>
          <a:xfrm>
            <a:off x="8495106" y="6866325"/>
            <a:ext cx="3960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Conclusions</a:t>
            </a:r>
            <a:endParaRPr lang="en-GB" b="1" i="0" u="none" strike="noStrike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Temporibus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autem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quibusdam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officiis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debitis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rerum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necessitatibus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saepe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eveniet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repudiandae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sint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molestiae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recusandae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3FFEE27-43C4-F1AA-883F-53F0892C8AA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4952997" y="5775166"/>
            <a:ext cx="2740805" cy="27408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B3ECA63-05EB-E8E6-CA03-A239345405DE}"/>
              </a:ext>
            </a:extLst>
          </p:cNvPr>
          <p:cNvSpPr txBox="1"/>
          <p:nvPr/>
        </p:nvSpPr>
        <p:spPr>
          <a:xfrm>
            <a:off x="254000" y="6560572"/>
            <a:ext cx="3960000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Methods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harum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quidem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rerum facilis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expedita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distinctio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Nam libero tempore, cum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soluta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nobis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eligendi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optio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cumque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nihil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impedit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quo minus id quod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maxime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placeat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possimus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omnis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assumenda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omnis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repellendus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BEF493-A20C-D2A4-B20E-C3D931CECE8F}"/>
              </a:ext>
            </a:extLst>
          </p:cNvPr>
          <p:cNvSpPr txBox="1"/>
          <p:nvPr/>
        </p:nvSpPr>
        <p:spPr>
          <a:xfrm>
            <a:off x="4875600" y="8515971"/>
            <a:ext cx="28956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Fig x. Qui </a:t>
            </a:r>
            <a:r>
              <a:rPr lang="en-US" sz="1400" dirty="0" err="1"/>
              <a:t>blanditiis</a:t>
            </a:r>
            <a:r>
              <a:rPr lang="en-US" sz="1400" dirty="0"/>
              <a:t> </a:t>
            </a:r>
            <a:r>
              <a:rPr lang="en-US" sz="1400" dirty="0" err="1"/>
              <a:t>praesentium</a:t>
            </a:r>
            <a:r>
              <a:rPr lang="en-US" sz="1400" dirty="0"/>
              <a:t> </a:t>
            </a:r>
            <a:r>
              <a:rPr lang="en-US" sz="1400" dirty="0" err="1"/>
              <a:t>voluptatum</a:t>
            </a:r>
            <a:endParaRPr lang="en-US" sz="14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D094A2A-5420-17B9-9935-F6A37D3FBBA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388600" y="-1"/>
            <a:ext cx="2171700" cy="96520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3489E98-BD6C-5545-EF89-C0529515443E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300" y="114299"/>
            <a:ext cx="1457877" cy="850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10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586</Words>
  <Application>Microsoft Macintosh PowerPoint</Application>
  <PresentationFormat>A3 Paper (297x420 mm)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Eugenio Parente</dc:creator>
  <cp:lastModifiedBy>Eugenio Parente</cp:lastModifiedBy>
  <cp:revision>4</cp:revision>
  <dcterms:created xsi:type="dcterms:W3CDTF">2025-07-16T08:59:28Z</dcterms:created>
  <dcterms:modified xsi:type="dcterms:W3CDTF">2025-07-18T15:04:41Z</dcterms:modified>
</cp:coreProperties>
</file>